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5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7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8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9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10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11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12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theme/theme13.xml" ContentType="application/vnd.openxmlformats-officedocument.theme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theme/theme14.xml" ContentType="application/vnd.openxmlformats-officedocument.theme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theme/theme15.xml" ContentType="application/vnd.openxmlformats-officedocument.theme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theme/theme16.xml" ContentType="application/vnd.openxmlformats-officedocument.theme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theme/theme17.xml" ContentType="application/vnd.openxmlformats-officedocument.theme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theme/theme18.xml" ContentType="application/vnd.openxmlformats-officedocument.theme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19.xml" ContentType="application/vnd.openxmlformats-officedocument.theme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theme/theme20.xml" ContentType="application/vnd.openxmlformats-officedocument.theme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theme/theme21.xml" ContentType="application/vnd.openxmlformats-officedocument.theme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theme/theme22.xml" ContentType="application/vnd.openxmlformats-officedocument.theme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theme/theme23.xml" ContentType="application/vnd.openxmlformats-officedocument.theme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theme/theme24.xml" ContentType="application/vnd.openxmlformats-officedocument.theme+xml"/>
  <Override PartName="/ppt/theme/theme2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  <p:sldMasterId id="2147483678" r:id="rId3"/>
    <p:sldMasterId id="2147483690" r:id="rId4"/>
    <p:sldMasterId id="2147483696" r:id="rId5"/>
    <p:sldMasterId id="2147483708" r:id="rId6"/>
    <p:sldMasterId id="2147483720" r:id="rId7"/>
    <p:sldMasterId id="2147483732" r:id="rId8"/>
    <p:sldMasterId id="2147483744" r:id="rId9"/>
    <p:sldMasterId id="2147483768" r:id="rId10"/>
    <p:sldMasterId id="2147483780" r:id="rId11"/>
    <p:sldMasterId id="2147483810" r:id="rId12"/>
    <p:sldMasterId id="2147483826" r:id="rId13"/>
    <p:sldMasterId id="2147483842" r:id="rId14"/>
    <p:sldMasterId id="2147483858" r:id="rId15"/>
    <p:sldMasterId id="2147483874" r:id="rId16"/>
    <p:sldMasterId id="2147483887" r:id="rId17"/>
    <p:sldMasterId id="2147483900" r:id="rId18"/>
    <p:sldMasterId id="2147483913" r:id="rId19"/>
    <p:sldMasterId id="2147483926" r:id="rId20"/>
    <p:sldMasterId id="2147483952" r:id="rId21"/>
    <p:sldMasterId id="2147483965" r:id="rId22"/>
    <p:sldMasterId id="2147483978" r:id="rId23"/>
    <p:sldMasterId id="2147483990" r:id="rId24"/>
  </p:sldMasterIdLst>
  <p:notesMasterIdLst>
    <p:notesMasterId r:id="rId128"/>
  </p:notesMasterIdLst>
  <p:sldIdLst>
    <p:sldId id="256" r:id="rId25"/>
    <p:sldId id="257" r:id="rId26"/>
    <p:sldId id="258" r:id="rId27"/>
    <p:sldId id="259" r:id="rId28"/>
    <p:sldId id="386" r:id="rId29"/>
    <p:sldId id="387" r:id="rId30"/>
    <p:sldId id="322" r:id="rId31"/>
    <p:sldId id="357" r:id="rId32"/>
    <p:sldId id="260" r:id="rId33"/>
    <p:sldId id="359" r:id="rId34"/>
    <p:sldId id="408" r:id="rId35"/>
    <p:sldId id="409" r:id="rId36"/>
    <p:sldId id="262" r:id="rId37"/>
    <p:sldId id="263" r:id="rId38"/>
    <p:sldId id="264" r:id="rId39"/>
    <p:sldId id="364" r:id="rId40"/>
    <p:sldId id="365" r:id="rId41"/>
    <p:sldId id="367" r:id="rId42"/>
    <p:sldId id="265" r:id="rId43"/>
    <p:sldId id="366" r:id="rId44"/>
    <p:sldId id="410" r:id="rId45"/>
    <p:sldId id="417" r:id="rId46"/>
    <p:sldId id="418" r:id="rId47"/>
    <p:sldId id="411" r:id="rId48"/>
    <p:sldId id="266" r:id="rId49"/>
    <p:sldId id="388" r:id="rId50"/>
    <p:sldId id="378" r:id="rId51"/>
    <p:sldId id="419" r:id="rId52"/>
    <p:sldId id="354" r:id="rId53"/>
    <p:sldId id="379" r:id="rId54"/>
    <p:sldId id="267" r:id="rId55"/>
    <p:sldId id="268" r:id="rId56"/>
    <p:sldId id="380" r:id="rId57"/>
    <p:sldId id="381" r:id="rId58"/>
    <p:sldId id="331" r:id="rId59"/>
    <p:sldId id="270" r:id="rId60"/>
    <p:sldId id="271" r:id="rId61"/>
    <p:sldId id="413" r:id="rId62"/>
    <p:sldId id="412" r:id="rId63"/>
    <p:sldId id="294" r:id="rId64"/>
    <p:sldId id="414" r:id="rId65"/>
    <p:sldId id="295" r:id="rId66"/>
    <p:sldId id="415" r:id="rId67"/>
    <p:sldId id="370" r:id="rId68"/>
    <p:sldId id="326" r:id="rId69"/>
    <p:sldId id="382" r:id="rId70"/>
    <p:sldId id="416" r:id="rId71"/>
    <p:sldId id="297" r:id="rId72"/>
    <p:sldId id="298" r:id="rId73"/>
    <p:sldId id="398" r:id="rId74"/>
    <p:sldId id="399" r:id="rId75"/>
    <p:sldId id="400" r:id="rId76"/>
    <p:sldId id="274" r:id="rId77"/>
    <p:sldId id="275" r:id="rId78"/>
    <p:sldId id="383" r:id="rId79"/>
    <p:sldId id="327" r:id="rId80"/>
    <p:sldId id="385" r:id="rId81"/>
    <p:sldId id="384" r:id="rId82"/>
    <p:sldId id="404" r:id="rId83"/>
    <p:sldId id="405" r:id="rId84"/>
    <p:sldId id="406" r:id="rId85"/>
    <p:sldId id="407" r:id="rId86"/>
    <p:sldId id="389" r:id="rId87"/>
    <p:sldId id="277" r:id="rId88"/>
    <p:sldId id="390" r:id="rId89"/>
    <p:sldId id="374" r:id="rId90"/>
    <p:sldId id="396" r:id="rId91"/>
    <p:sldId id="391" r:id="rId92"/>
    <p:sldId id="420" r:id="rId93"/>
    <p:sldId id="430" r:id="rId94"/>
    <p:sldId id="431" r:id="rId95"/>
    <p:sldId id="432" r:id="rId96"/>
    <p:sldId id="421" r:id="rId97"/>
    <p:sldId id="433" r:id="rId98"/>
    <p:sldId id="436" r:id="rId99"/>
    <p:sldId id="434" r:id="rId100"/>
    <p:sldId id="302" r:id="rId101"/>
    <p:sldId id="435" r:id="rId102"/>
    <p:sldId id="437" r:id="rId103"/>
    <p:sldId id="422" r:id="rId104"/>
    <p:sldId id="304" r:id="rId105"/>
    <p:sldId id="438" r:id="rId106"/>
    <p:sldId id="439" r:id="rId107"/>
    <p:sldId id="424" r:id="rId108"/>
    <p:sldId id="425" r:id="rId109"/>
    <p:sldId id="426" r:id="rId110"/>
    <p:sldId id="427" r:id="rId111"/>
    <p:sldId id="329" r:id="rId112"/>
    <p:sldId id="440" r:id="rId113"/>
    <p:sldId id="371" r:id="rId114"/>
    <p:sldId id="372" r:id="rId115"/>
    <p:sldId id="373" r:id="rId116"/>
    <p:sldId id="428" r:id="rId117"/>
    <p:sldId id="392" r:id="rId118"/>
    <p:sldId id="363" r:id="rId119"/>
    <p:sldId id="393" r:id="rId120"/>
    <p:sldId id="394" r:id="rId121"/>
    <p:sldId id="395" r:id="rId122"/>
    <p:sldId id="441" r:id="rId123"/>
    <p:sldId id="376" r:id="rId124"/>
    <p:sldId id="377" r:id="rId125"/>
    <p:sldId id="429" r:id="rId126"/>
    <p:sldId id="282" r:id="rId127"/>
  </p:sldIdLst>
  <p:sldSz cx="9144000" cy="6858000" type="screen4x3"/>
  <p:notesSz cx="9144000" cy="6858000"/>
  <p:defaultTextStyle>
    <a:defPPr>
      <a:defRPr lang="en-US"/>
    </a:defPPr>
    <a:lvl1pPr marL="0" algn="l" defTabSz="914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68" algn="l" defTabSz="914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133" algn="l" defTabSz="914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200" algn="l" defTabSz="914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267" algn="l" defTabSz="914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333" algn="l" defTabSz="914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399" algn="l" defTabSz="914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466" algn="l" defTabSz="914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532" algn="l" defTabSz="914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516" autoAdjust="0"/>
  </p:normalViewPr>
  <p:slideViewPr>
    <p:cSldViewPr>
      <p:cViewPr varScale="1">
        <p:scale>
          <a:sx n="68" d="100"/>
          <a:sy n="68" d="100"/>
        </p:scale>
        <p:origin x="1240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.xml"/><Relationship Id="rId117" Type="http://schemas.openxmlformats.org/officeDocument/2006/relationships/slide" Target="slides/slide93.xml"/><Relationship Id="rId21" Type="http://schemas.openxmlformats.org/officeDocument/2006/relationships/slideMaster" Target="slideMasters/slideMaster21.xml"/><Relationship Id="rId42" Type="http://schemas.openxmlformats.org/officeDocument/2006/relationships/slide" Target="slides/slide18.xml"/><Relationship Id="rId47" Type="http://schemas.openxmlformats.org/officeDocument/2006/relationships/slide" Target="slides/slide23.xml"/><Relationship Id="rId63" Type="http://schemas.openxmlformats.org/officeDocument/2006/relationships/slide" Target="slides/slide39.xml"/><Relationship Id="rId68" Type="http://schemas.openxmlformats.org/officeDocument/2006/relationships/slide" Target="slides/slide44.xml"/><Relationship Id="rId84" Type="http://schemas.openxmlformats.org/officeDocument/2006/relationships/slide" Target="slides/slide60.xml"/><Relationship Id="rId89" Type="http://schemas.openxmlformats.org/officeDocument/2006/relationships/slide" Target="slides/slide65.xml"/><Relationship Id="rId112" Type="http://schemas.openxmlformats.org/officeDocument/2006/relationships/slide" Target="slides/slide88.xml"/><Relationship Id="rId16" Type="http://schemas.openxmlformats.org/officeDocument/2006/relationships/slideMaster" Target="slideMasters/slideMaster16.xml"/><Relationship Id="rId107" Type="http://schemas.openxmlformats.org/officeDocument/2006/relationships/slide" Target="slides/slide83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8.xml"/><Relationship Id="rId37" Type="http://schemas.openxmlformats.org/officeDocument/2006/relationships/slide" Target="slides/slide13.xml"/><Relationship Id="rId53" Type="http://schemas.openxmlformats.org/officeDocument/2006/relationships/slide" Target="slides/slide29.xml"/><Relationship Id="rId58" Type="http://schemas.openxmlformats.org/officeDocument/2006/relationships/slide" Target="slides/slide34.xml"/><Relationship Id="rId74" Type="http://schemas.openxmlformats.org/officeDocument/2006/relationships/slide" Target="slides/slide50.xml"/><Relationship Id="rId79" Type="http://schemas.openxmlformats.org/officeDocument/2006/relationships/slide" Target="slides/slide55.xml"/><Relationship Id="rId102" Type="http://schemas.openxmlformats.org/officeDocument/2006/relationships/slide" Target="slides/slide78.xml"/><Relationship Id="rId123" Type="http://schemas.openxmlformats.org/officeDocument/2006/relationships/slide" Target="slides/slide99.xml"/><Relationship Id="rId128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66.xml"/><Relationship Id="rId95" Type="http://schemas.openxmlformats.org/officeDocument/2006/relationships/slide" Target="slides/slide71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3.xml"/><Relationship Id="rId30" Type="http://schemas.openxmlformats.org/officeDocument/2006/relationships/slide" Target="slides/slide6.xml"/><Relationship Id="rId35" Type="http://schemas.openxmlformats.org/officeDocument/2006/relationships/slide" Target="slides/slide11.xml"/><Relationship Id="rId43" Type="http://schemas.openxmlformats.org/officeDocument/2006/relationships/slide" Target="slides/slide19.xml"/><Relationship Id="rId48" Type="http://schemas.openxmlformats.org/officeDocument/2006/relationships/slide" Target="slides/slide24.xml"/><Relationship Id="rId56" Type="http://schemas.openxmlformats.org/officeDocument/2006/relationships/slide" Target="slides/slide32.xml"/><Relationship Id="rId64" Type="http://schemas.openxmlformats.org/officeDocument/2006/relationships/slide" Target="slides/slide40.xml"/><Relationship Id="rId69" Type="http://schemas.openxmlformats.org/officeDocument/2006/relationships/slide" Target="slides/slide45.xml"/><Relationship Id="rId77" Type="http://schemas.openxmlformats.org/officeDocument/2006/relationships/slide" Target="slides/slide53.xml"/><Relationship Id="rId100" Type="http://schemas.openxmlformats.org/officeDocument/2006/relationships/slide" Target="slides/slide76.xml"/><Relationship Id="rId105" Type="http://schemas.openxmlformats.org/officeDocument/2006/relationships/slide" Target="slides/slide81.xml"/><Relationship Id="rId113" Type="http://schemas.openxmlformats.org/officeDocument/2006/relationships/slide" Target="slides/slide89.xml"/><Relationship Id="rId118" Type="http://schemas.openxmlformats.org/officeDocument/2006/relationships/slide" Target="slides/slide94.xml"/><Relationship Id="rId126" Type="http://schemas.openxmlformats.org/officeDocument/2006/relationships/slide" Target="slides/slide102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7.xml"/><Relationship Id="rId72" Type="http://schemas.openxmlformats.org/officeDocument/2006/relationships/slide" Target="slides/slide48.xml"/><Relationship Id="rId80" Type="http://schemas.openxmlformats.org/officeDocument/2006/relationships/slide" Target="slides/slide56.xml"/><Relationship Id="rId85" Type="http://schemas.openxmlformats.org/officeDocument/2006/relationships/slide" Target="slides/slide61.xml"/><Relationship Id="rId93" Type="http://schemas.openxmlformats.org/officeDocument/2006/relationships/slide" Target="slides/slide69.xml"/><Relationship Id="rId98" Type="http://schemas.openxmlformats.org/officeDocument/2006/relationships/slide" Target="slides/slide74.xml"/><Relationship Id="rId121" Type="http://schemas.openxmlformats.org/officeDocument/2006/relationships/slide" Target="slides/slide97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1.xml"/><Relationship Id="rId33" Type="http://schemas.openxmlformats.org/officeDocument/2006/relationships/slide" Target="slides/slide9.xml"/><Relationship Id="rId38" Type="http://schemas.openxmlformats.org/officeDocument/2006/relationships/slide" Target="slides/slide14.xml"/><Relationship Id="rId46" Type="http://schemas.openxmlformats.org/officeDocument/2006/relationships/slide" Target="slides/slide22.xml"/><Relationship Id="rId59" Type="http://schemas.openxmlformats.org/officeDocument/2006/relationships/slide" Target="slides/slide35.xml"/><Relationship Id="rId67" Type="http://schemas.openxmlformats.org/officeDocument/2006/relationships/slide" Target="slides/slide43.xml"/><Relationship Id="rId103" Type="http://schemas.openxmlformats.org/officeDocument/2006/relationships/slide" Target="slides/slide79.xml"/><Relationship Id="rId108" Type="http://schemas.openxmlformats.org/officeDocument/2006/relationships/slide" Target="slides/slide84.xml"/><Relationship Id="rId116" Type="http://schemas.openxmlformats.org/officeDocument/2006/relationships/slide" Target="slides/slide92.xml"/><Relationship Id="rId124" Type="http://schemas.openxmlformats.org/officeDocument/2006/relationships/slide" Target="slides/slide100.xml"/><Relationship Id="rId129" Type="http://schemas.openxmlformats.org/officeDocument/2006/relationships/presProps" Target="presProps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7.xml"/><Relationship Id="rId54" Type="http://schemas.openxmlformats.org/officeDocument/2006/relationships/slide" Target="slides/slide30.xml"/><Relationship Id="rId62" Type="http://schemas.openxmlformats.org/officeDocument/2006/relationships/slide" Target="slides/slide38.xml"/><Relationship Id="rId70" Type="http://schemas.openxmlformats.org/officeDocument/2006/relationships/slide" Target="slides/slide46.xml"/><Relationship Id="rId75" Type="http://schemas.openxmlformats.org/officeDocument/2006/relationships/slide" Target="slides/slide51.xml"/><Relationship Id="rId83" Type="http://schemas.openxmlformats.org/officeDocument/2006/relationships/slide" Target="slides/slide59.xml"/><Relationship Id="rId88" Type="http://schemas.openxmlformats.org/officeDocument/2006/relationships/slide" Target="slides/slide64.xml"/><Relationship Id="rId91" Type="http://schemas.openxmlformats.org/officeDocument/2006/relationships/slide" Target="slides/slide67.xml"/><Relationship Id="rId96" Type="http://schemas.openxmlformats.org/officeDocument/2006/relationships/slide" Target="slides/slide72.xml"/><Relationship Id="rId111" Type="http://schemas.openxmlformats.org/officeDocument/2006/relationships/slide" Target="slides/slide87.xml"/><Relationship Id="rId13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4.xml"/><Relationship Id="rId36" Type="http://schemas.openxmlformats.org/officeDocument/2006/relationships/slide" Target="slides/slide12.xml"/><Relationship Id="rId49" Type="http://schemas.openxmlformats.org/officeDocument/2006/relationships/slide" Target="slides/slide25.xml"/><Relationship Id="rId57" Type="http://schemas.openxmlformats.org/officeDocument/2006/relationships/slide" Target="slides/slide33.xml"/><Relationship Id="rId106" Type="http://schemas.openxmlformats.org/officeDocument/2006/relationships/slide" Target="slides/slide82.xml"/><Relationship Id="rId114" Type="http://schemas.openxmlformats.org/officeDocument/2006/relationships/slide" Target="slides/slide90.xml"/><Relationship Id="rId119" Type="http://schemas.openxmlformats.org/officeDocument/2006/relationships/slide" Target="slides/slide95.xml"/><Relationship Id="rId127" Type="http://schemas.openxmlformats.org/officeDocument/2006/relationships/slide" Target="slides/slide103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7.xml"/><Relationship Id="rId44" Type="http://schemas.openxmlformats.org/officeDocument/2006/relationships/slide" Target="slides/slide20.xml"/><Relationship Id="rId52" Type="http://schemas.openxmlformats.org/officeDocument/2006/relationships/slide" Target="slides/slide28.xml"/><Relationship Id="rId60" Type="http://schemas.openxmlformats.org/officeDocument/2006/relationships/slide" Target="slides/slide36.xml"/><Relationship Id="rId65" Type="http://schemas.openxmlformats.org/officeDocument/2006/relationships/slide" Target="slides/slide41.xml"/><Relationship Id="rId73" Type="http://schemas.openxmlformats.org/officeDocument/2006/relationships/slide" Target="slides/slide49.xml"/><Relationship Id="rId78" Type="http://schemas.openxmlformats.org/officeDocument/2006/relationships/slide" Target="slides/slide54.xml"/><Relationship Id="rId81" Type="http://schemas.openxmlformats.org/officeDocument/2006/relationships/slide" Target="slides/slide57.xml"/><Relationship Id="rId86" Type="http://schemas.openxmlformats.org/officeDocument/2006/relationships/slide" Target="slides/slide62.xml"/><Relationship Id="rId94" Type="http://schemas.openxmlformats.org/officeDocument/2006/relationships/slide" Target="slides/slide70.xml"/><Relationship Id="rId99" Type="http://schemas.openxmlformats.org/officeDocument/2006/relationships/slide" Target="slides/slide75.xml"/><Relationship Id="rId101" Type="http://schemas.openxmlformats.org/officeDocument/2006/relationships/slide" Target="slides/slide77.xml"/><Relationship Id="rId122" Type="http://schemas.openxmlformats.org/officeDocument/2006/relationships/slide" Target="slides/slide98.xml"/><Relationship Id="rId13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5.xml"/><Relationship Id="rId109" Type="http://schemas.openxmlformats.org/officeDocument/2006/relationships/slide" Target="slides/slide85.xml"/><Relationship Id="rId34" Type="http://schemas.openxmlformats.org/officeDocument/2006/relationships/slide" Target="slides/slide10.xml"/><Relationship Id="rId50" Type="http://schemas.openxmlformats.org/officeDocument/2006/relationships/slide" Target="slides/slide26.xml"/><Relationship Id="rId55" Type="http://schemas.openxmlformats.org/officeDocument/2006/relationships/slide" Target="slides/slide31.xml"/><Relationship Id="rId76" Type="http://schemas.openxmlformats.org/officeDocument/2006/relationships/slide" Target="slides/slide52.xml"/><Relationship Id="rId97" Type="http://schemas.openxmlformats.org/officeDocument/2006/relationships/slide" Target="slides/slide73.xml"/><Relationship Id="rId104" Type="http://schemas.openxmlformats.org/officeDocument/2006/relationships/slide" Target="slides/slide80.xml"/><Relationship Id="rId120" Type="http://schemas.openxmlformats.org/officeDocument/2006/relationships/slide" Target="slides/slide96.xml"/><Relationship Id="rId125" Type="http://schemas.openxmlformats.org/officeDocument/2006/relationships/slide" Target="slides/slide10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47.xml"/><Relationship Id="rId92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5.xml"/><Relationship Id="rId24" Type="http://schemas.openxmlformats.org/officeDocument/2006/relationships/slideMaster" Target="slideMasters/slideMaster24.xml"/><Relationship Id="rId40" Type="http://schemas.openxmlformats.org/officeDocument/2006/relationships/slide" Target="slides/slide16.xml"/><Relationship Id="rId45" Type="http://schemas.openxmlformats.org/officeDocument/2006/relationships/slide" Target="slides/slide21.xml"/><Relationship Id="rId66" Type="http://schemas.openxmlformats.org/officeDocument/2006/relationships/slide" Target="slides/slide42.xml"/><Relationship Id="rId87" Type="http://schemas.openxmlformats.org/officeDocument/2006/relationships/slide" Target="slides/slide63.xml"/><Relationship Id="rId110" Type="http://schemas.openxmlformats.org/officeDocument/2006/relationships/slide" Target="slides/slide86.xml"/><Relationship Id="rId115" Type="http://schemas.openxmlformats.org/officeDocument/2006/relationships/slide" Target="slides/slide91.xml"/><Relationship Id="rId131" Type="http://schemas.openxmlformats.org/officeDocument/2006/relationships/theme" Target="theme/theme1.xml"/><Relationship Id="rId61" Type="http://schemas.openxmlformats.org/officeDocument/2006/relationships/slide" Target="slides/slide37.xml"/><Relationship Id="rId82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AE4C09-DFE0-4420-B2E5-DF557185DE4E}" type="datetimeFigureOut">
              <a:rPr lang="en-IN" smtClean="0"/>
              <a:t>15-01-2021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A9F13-096A-4A00-A365-5EBAC55173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4323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68" algn="l" defTabSz="914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133" algn="l" defTabSz="914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200" algn="l" defTabSz="914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267" algn="l" defTabSz="914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333" algn="l" defTabSz="914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99" algn="l" defTabSz="914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466" algn="l" defTabSz="914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532" algn="l" defTabSz="914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8A3DF123-9263-4858-B082-F9BEE45CF4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8A9425-155D-4F1A-ABAE-B9E4E36074D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BFA95376-F0BF-4D08-9DB5-88A31CF036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solidFill>
            <a:srgbClr val="FFFFFF"/>
          </a:solidFill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ACBAEF30-0FDF-4C3A-803D-C77E789399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54300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 txBox="1">
            <a:spLocks noGrp="1" noChangeArrowheads="1"/>
          </p:cNvSpPr>
          <p:nvPr/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fld id="{DB0BB7F3-E869-48A3-83F8-3BD9E1ABD24F}" type="slidenum">
              <a:rPr lang="en-US" sz="1200" smtClean="0">
                <a:solidFill>
                  <a:prstClr val="black"/>
                </a:solidFill>
              </a:rPr>
              <a:pPr algn="r" defTabSz="914400"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5784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747A8E1E-1075-4674-9FB2-197010EE40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534CAB-D984-4FAA-B8D7-562B2E7755B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DB19BB73-7326-4FD1-849A-86047B21C2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ln/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190A547D-9758-4FB9-BB40-6016C96F8C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24651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>
            <a:extLst>
              <a:ext uri="{FF2B5EF4-FFF2-40B4-BE49-F238E27FC236}">
                <a16:creationId xmlns:a16="http://schemas.microsoft.com/office/drawing/2014/main" id="{0E71BD9A-AE0D-4CE9-B988-AD0F760352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BBFDA4-5A67-435E-83E8-5169A80F59D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A82AA782-8374-44C4-B1CD-6CC8C1E50E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ln/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532A9B03-922E-4456-8C0C-EA3F72620C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61882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>
            <a:extLst>
              <a:ext uri="{FF2B5EF4-FFF2-40B4-BE49-F238E27FC236}">
                <a16:creationId xmlns:a16="http://schemas.microsoft.com/office/drawing/2014/main" id="{95E256C9-D2F3-4039-99D4-DECCD414BF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8BD126-2660-4A54-839D-A03D4B69DAC4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EA2604C6-5E3E-4ABB-A573-3DB112C23C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solidFill>
            <a:srgbClr val="FFFFFF"/>
          </a:solidFill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B7F34EE9-ECB2-48A3-A0DB-F0CC3B7C62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02110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77332A9E-27AE-4E01-8462-B11D781DCC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9326C4-9021-4035-913A-51D82777DED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202612A3-7EB8-4156-823D-C948AACB6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solidFill>
            <a:srgbClr val="FFFFFF"/>
          </a:solidFill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1D72AC81-DA4E-447B-99F4-2AD1ADBA0F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609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>
            <a:extLst>
              <a:ext uri="{FF2B5EF4-FFF2-40B4-BE49-F238E27FC236}">
                <a16:creationId xmlns:a16="http://schemas.microsoft.com/office/drawing/2014/main" id="{142E21DE-26C8-482E-BA27-F2687AB895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7538F77-8FA0-4C93-A7F1-8B8E1F98D885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AD07BBD8-E267-402B-9265-E271A62172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solidFill>
            <a:srgbClr val="FFFFFF"/>
          </a:solidFill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A069E98B-361E-46EB-90C0-3C572C5B5C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26698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 txBox="1">
            <a:spLocks noGrp="1" noChangeArrowheads="1"/>
          </p:cNvSpPr>
          <p:nvPr/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fld id="{BC841646-B3FB-4624-9D0A-AB7BF8784BC8}" type="slidenum">
              <a:rPr lang="en-US" sz="1200" smtClean="0">
                <a:solidFill>
                  <a:prstClr val="black"/>
                </a:solidFill>
              </a:rPr>
              <a:pPr algn="r" defTabSz="914400"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83895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CEBAC511-DB09-495D-9255-9020235BDB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E506CFA-2C95-4614-94FB-DE85485EB9C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E4D979AE-4B9D-4398-AF9F-AE0713427D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9BAF5C7A-39F8-40CE-B122-9F494FF0E8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497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 txBox="1">
            <a:spLocks noGrp="1" noChangeArrowheads="1"/>
          </p:cNvSpPr>
          <p:nvPr/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fld id="{7C30DFB1-649F-4841-B25F-62D6743CA7C0}" type="slidenum">
              <a:rPr lang="en-US" sz="1200" smtClean="0">
                <a:solidFill>
                  <a:prstClr val="black"/>
                </a:solidFill>
              </a:rPr>
              <a:pPr algn="r" defTabSz="914400"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84463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9DA00F76-ACD2-46AA-A52B-4BD701E572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6D9141-1440-4D85-BF14-B430554FF5E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02778E3A-B9B7-4F8B-8DDE-B355CEE640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FDBA41FA-7A89-423E-A8F4-3139C322EF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1510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395F3271-1BB7-4107-8F48-D4AB716A65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0C4C25A-1C1B-4F36-9699-E598828BA9CC}" type="slidenum">
              <a:rPr kumimoji="0" lang="en-US" altLang="en-US" sz="1200"/>
              <a:pPr/>
              <a:t>8</a:t>
            </a:fld>
            <a:endParaRPr kumimoji="0" lang="en-US" altLang="en-US" sz="1200"/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558CE738-E826-47B6-A9A4-B9485C9B35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ln/>
        </p:spPr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042B7093-9ABC-4F70-8EBB-DAB532F492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95747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 txBox="1">
            <a:spLocks noGrp="1" noChangeArrowheads="1"/>
          </p:cNvSpPr>
          <p:nvPr/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fld id="{A2D154A3-D1AA-4A3F-8E3F-11D526CCAA1B}" type="slidenum">
              <a:rPr lang="en-US" sz="1200" smtClean="0">
                <a:solidFill>
                  <a:prstClr val="black"/>
                </a:solidFill>
              </a:rPr>
              <a:pPr algn="r" defTabSz="914400"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97491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96104A23-4965-4082-962D-9975E03451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DA9263-8051-4896-99AE-22019DA8DF5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1399503F-2DF5-4CD0-9D25-0274ACC055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B7C2B9D0-F655-4F9E-8D2C-16CB325B6D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45185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4A807B38-ECB8-4368-8687-50D5D3EC0C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8DB654-75F9-4D16-A6F3-D7C72C234105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3F40E6A2-0BC6-46D2-963D-325D3F80A2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509DA87A-5CE8-44CB-9C2A-F554A43B21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50959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06B3D2AA-84A5-4282-8DA7-6DBDAE361C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9B72805-175A-4ADC-AAFD-0739A6C0236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5EA2A482-E25A-4AD6-9E64-A58317C857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0D1724BE-6E31-4395-A387-B2550195C9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278923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>
            <a:extLst>
              <a:ext uri="{FF2B5EF4-FFF2-40B4-BE49-F238E27FC236}">
                <a16:creationId xmlns:a16="http://schemas.microsoft.com/office/drawing/2014/main" id="{4BA9B5BF-3A3A-4470-8B1B-9121CE8EFE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4C47D7A-FAD7-49B9-9B6C-AB7C753B62B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8BE18F24-1EB6-4878-B102-F8D1642819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ln/>
        </p:spPr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8DE50AB4-619D-4D38-97F0-1A1F0104F9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9812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14D0B963-DF3F-4C8F-8B41-559DEF138C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5B177-1378-4F4F-94EF-05A59E1874B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0A1FB45E-1E5A-4144-8785-9E2C8C56FF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4F5C6448-866D-4764-8078-0686D0DCFA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4889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A046A84-7A66-4466-978F-966463D6EF1D}" type="slidenum">
              <a:rPr lang="en-US"/>
              <a:pPr eaLnBrk="1" hangingPunct="1"/>
              <a:t>50</a:t>
            </a:fld>
            <a:endParaRPr lang="en-US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6415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2794E58-AE11-4CA6-84BF-366C10AB715C}" type="slidenum">
              <a:rPr lang="en-US">
                <a:solidFill>
                  <a:prstClr val="black"/>
                </a:solidFill>
              </a:rPr>
              <a:pPr eaLnBrk="1" hangingPunct="1"/>
              <a:t>51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9994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B9C2B8D-CE1A-4D57-B9C7-FFF2D728DAEC}" type="slidenum">
              <a:rPr lang="en-US">
                <a:solidFill>
                  <a:prstClr val="black"/>
                </a:solidFill>
              </a:rPr>
              <a:pPr eaLnBrk="1" hangingPunct="1"/>
              <a:t>52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0702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4A807B38-ECB8-4368-8687-50D5D3EC0C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8DB654-75F9-4D16-A6F3-D7C72C234105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3F40E6A2-0BC6-46D2-963D-325D3F80A2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509DA87A-5CE8-44CB-9C2A-F554A43B21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2906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3844602-0912-4929-B85B-523339C903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C3C8A71-EB4C-425D-A11D-ECE88B4E077E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0520B996-E639-4244-9218-6E879C3E82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5AB2A21E-E7C8-4FB5-BAEE-BAF20ED9C6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03713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05F81164-9C55-4491-AD82-8B7ADA23EF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923987B-4715-4B81-86F3-8C36EFFF31A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8BDF07C0-842C-4992-B07B-E8F5D225A4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D3224E35-3100-48DA-A8AF-CB23F2B2A6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87743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9FF5D67-ABC1-411F-ACFE-66A6E50A03A4}" type="slidenum">
              <a:rPr lang="en-US">
                <a:solidFill>
                  <a:prstClr val="black"/>
                </a:solidFill>
              </a:rPr>
              <a:pPr eaLnBrk="1" hangingPunct="1"/>
              <a:t>59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9201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45AB2C4-DFF1-4CBF-BD5B-867DCAB4D45F}" type="slidenum">
              <a:rPr lang="en-US">
                <a:solidFill>
                  <a:prstClr val="black"/>
                </a:solidFill>
              </a:rPr>
              <a:pPr eaLnBrk="1" hangingPunct="1"/>
              <a:t>60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768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8E2FBF1-5223-4E60-AEE2-3CA13369FBEA}" type="slidenum">
              <a:rPr lang="en-US">
                <a:solidFill>
                  <a:prstClr val="black"/>
                </a:solidFill>
              </a:rPr>
              <a:pPr eaLnBrk="1" hangingPunct="1"/>
              <a:t>61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9696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9280E3A-2E0E-4CCC-A62D-DFA89A79CA1B}" type="slidenum">
              <a:rPr lang="en-US">
                <a:solidFill>
                  <a:prstClr val="black"/>
                </a:solidFill>
              </a:rPr>
              <a:pPr eaLnBrk="1" hangingPunct="1"/>
              <a:t>62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pr</a:t>
            </a:r>
          </a:p>
        </p:txBody>
      </p:sp>
    </p:spTree>
    <p:extLst>
      <p:ext uri="{BB962C8B-B14F-4D97-AF65-F5344CB8AC3E}">
        <p14:creationId xmlns:p14="http://schemas.microsoft.com/office/powerpoint/2010/main" val="41728163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08B54F7C-D00F-4D48-9DD6-76A2830FFF6A}" type="slidenum">
              <a:rPr lang="en-US" sz="1200" b="0">
                <a:solidFill>
                  <a:prstClr val="black"/>
                </a:solidFill>
              </a:rPr>
              <a:pPr eaLnBrk="1" hangingPunct="1"/>
              <a:t>63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310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386F714-4A0D-45E3-9400-EAC4BC619671}" type="slidenum">
              <a:rPr lang="en-US" sz="1200" b="0">
                <a:solidFill>
                  <a:prstClr val="black"/>
                </a:solidFill>
              </a:rPr>
              <a:pPr eaLnBrk="1" hangingPunct="1"/>
              <a:t>65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641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4DB98F6-ECC4-4458-A031-C71881F4B376}" type="slidenum">
              <a:rPr lang="en-US" sz="1200" b="0">
                <a:solidFill>
                  <a:prstClr val="black"/>
                </a:solidFill>
              </a:rPr>
              <a:pPr eaLnBrk="1" hangingPunct="1"/>
              <a:t>68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829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A0F30BD9-A217-4EA1-B679-2256767959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08275B3-D292-4A17-9943-AD33F3C347E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A57DF28E-B150-47B4-A6D5-EB141A05F80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74B13D7C-5636-4723-8098-4544D154D8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DA4521A2-CA7C-4D67-A283-5C25CD6D49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DA8343C-9703-47CE-8A7A-745A92E3656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BA31880D-D1AF-401F-9271-C6F469F7437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AC0EFD2C-1DEE-43E1-BE3A-692E9705C7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 txBox="1">
            <a:spLocks noGrp="1" noChangeArrowheads="1"/>
          </p:cNvSpPr>
          <p:nvPr/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fld id="{35D77F1B-3B22-4863-928A-4867BF981CAA}" type="slidenum">
              <a:rPr lang="en-US" sz="1200" smtClean="0">
                <a:solidFill>
                  <a:prstClr val="black"/>
                </a:solidFill>
              </a:rPr>
              <a:pPr algn="r" defTabSz="914400"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4390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13D73045-DBBE-4888-9928-A1927CC972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20F59B-5F4E-47F3-AF42-3292330F7D9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DAB5B961-924F-4BBB-8B7C-61FCC5FC79D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F35FF2E1-836F-4E4B-A2E7-888BABF24A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7ACA9EDE-6292-46C4-B393-CA4F537FBF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724C3FC-DF77-41E3-B7C3-ECCB9831DBE5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16648013-D200-4E81-8CE9-EF11B57B82A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2AF49B4F-5F4B-446E-BC0C-F7D8BF5B00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>
            <a:extLst>
              <a:ext uri="{FF2B5EF4-FFF2-40B4-BE49-F238E27FC236}">
                <a16:creationId xmlns:a16="http://schemas.microsoft.com/office/drawing/2014/main" id="{89C2533B-F899-47CC-A3EC-D66ADE2822C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21CD8E-658B-4D91-8003-EE036C43D834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955" name="Rectangle 2">
            <a:extLst>
              <a:ext uri="{FF2B5EF4-FFF2-40B4-BE49-F238E27FC236}">
                <a16:creationId xmlns:a16="http://schemas.microsoft.com/office/drawing/2014/main" id="{2B15EC33-4AAC-46C9-84C0-8F1924DB92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id="{922441F6-8D15-47A0-827F-C63F7D2922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516160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21ED0A0B-2152-4C6D-BCFC-3947837A16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B078A36-4B58-4688-A2FA-D2085FCE737E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B2ECC266-8CF9-45A7-B88B-8B3372E8EE7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781C99E7-1856-4287-B82F-5474928EBC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F6214FEA-5F64-4EBB-8B0B-9204974300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7D80402-06C1-42E6-BF7C-91AC643599D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31F2B957-F15F-4A7D-9CE2-E2D6635335C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EACE2CEF-FE25-4FBF-B244-A5062BDC05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2B23CF72-2759-496B-8DD9-A549C3FCE1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783CA71-E34F-4FB3-94FA-32838DA513D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CCCC8D82-610F-4E8C-B692-1A2428E89E5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790C4CBB-09DE-49CA-87BF-C44BBB825F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C3CBDD32-18A6-4158-8264-7E492B5A78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E892C7F-235C-44D6-A0A1-60EBF604400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5615C172-B4F4-44E4-B7AC-0FE20219FD5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949FD667-64EA-4A93-92C9-0C84BCC8D4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8BCF75D-8448-4BDF-9C11-C59CC9BCE9E8}" type="slidenum">
              <a:rPr lang="en-US" sz="1200" b="0">
                <a:solidFill>
                  <a:prstClr val="black"/>
                </a:solidFill>
              </a:rPr>
              <a:pPr eaLnBrk="1" hangingPunct="1"/>
              <a:t>94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859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095166E-A5F0-4BD2-8AF6-15821F0CE73D}" type="slidenum">
              <a:rPr lang="en-US" sz="1200" b="0">
                <a:solidFill>
                  <a:prstClr val="black"/>
                </a:solidFill>
              </a:rPr>
              <a:pPr eaLnBrk="1" hangingPunct="1"/>
              <a:t>96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2455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05D523DB-6E83-49D4-A8FA-0618381CD3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1EA2CE8-4492-420C-BE59-2813EFBA5157}" type="slidenum">
              <a:rPr kumimoji="0" lang="en-US" altLang="en-US" sz="1200"/>
              <a:pPr/>
              <a:t>97</a:t>
            </a:fld>
            <a:endParaRPr kumimoji="0" lang="en-US" altLang="en-US" sz="1200"/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57FB8AD6-9652-40D7-9CD1-00047A088CF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2E9E52F1-E3BF-4A44-8841-EAA968F01C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 txBox="1">
            <a:spLocks noGrp="1" noChangeArrowheads="1"/>
          </p:cNvSpPr>
          <p:nvPr/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fld id="{6A946C86-C5DC-4CAA-ACF1-F49BDDB60164}" type="slidenum">
              <a:rPr lang="en-US" sz="1200" smtClean="0">
                <a:solidFill>
                  <a:prstClr val="black"/>
                </a:solidFill>
              </a:rPr>
              <a:pPr algn="r" defTabSz="914400"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35723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5912F9A-DD6F-404E-A796-CCF16174496C}" type="slidenum">
              <a:rPr lang="en-US" sz="1200" b="0">
                <a:solidFill>
                  <a:prstClr val="black"/>
                </a:solidFill>
              </a:rPr>
              <a:pPr eaLnBrk="1" hangingPunct="1"/>
              <a:t>98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90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1C5AF855-DAC5-4B98-AFC7-688F2751972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F172691-FF32-49FF-9A24-2E3F720B258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EE0E0FF0-FE16-45BC-88B2-80AE3EDD5F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8A33DC2C-35DA-4891-950B-416A89FC1B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DCA6C11E-13A5-470A-AD8E-387A32286FD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2B6DB0-55CF-4877-BA71-C7A0C01D02A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D0F2E4C4-BAE8-4FF7-A7C7-FCB1D216F2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BF4896AF-7350-4F44-AFEB-5CD523C186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>
            <a:extLst>
              <a:ext uri="{FF2B5EF4-FFF2-40B4-BE49-F238E27FC236}">
                <a16:creationId xmlns:a16="http://schemas.microsoft.com/office/drawing/2014/main" id="{B30C714A-CE50-49D3-BACD-29AC7E25745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AA4BAE6-230A-4537-BAF5-7D054537220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051" name="Rectangle 2">
            <a:extLst>
              <a:ext uri="{FF2B5EF4-FFF2-40B4-BE49-F238E27FC236}">
                <a16:creationId xmlns:a16="http://schemas.microsoft.com/office/drawing/2014/main" id="{4016E717-DF72-48A9-8642-56BB86FEC8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>
            <a:extLst>
              <a:ext uri="{FF2B5EF4-FFF2-40B4-BE49-F238E27FC236}">
                <a16:creationId xmlns:a16="http://schemas.microsoft.com/office/drawing/2014/main" id="{AA888942-FF72-401B-9CB5-05469D3F78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0D9CCF02-5CAC-4134-A54D-B20D81C3BB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B21B378-9418-47AC-95F8-34DFF46A558D}" type="slidenum">
              <a:rPr kumimoji="0" lang="en-US" altLang="en-US" sz="1200"/>
              <a:pPr/>
              <a:t>16</a:t>
            </a:fld>
            <a:endParaRPr kumimoji="0" lang="en-US" altLang="en-US" sz="1200"/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5960188A-6520-4298-812B-F96085113E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E9A1EB9E-2F1A-4AB4-BF96-363CCB46DB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1127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 txBox="1">
            <a:spLocks noGrp="1" noChangeArrowheads="1"/>
          </p:cNvSpPr>
          <p:nvPr/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fld id="{AE6AC46B-C9B3-4F4C-B6EF-FE1A909068B6}" type="slidenum">
              <a:rPr lang="en-US" sz="1200" smtClean="0">
                <a:solidFill>
                  <a:prstClr val="black"/>
                </a:solidFill>
              </a:rPr>
              <a:pPr algn="r" defTabSz="914400"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366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 txBox="1">
            <a:spLocks noGrp="1" noChangeArrowheads="1"/>
          </p:cNvSpPr>
          <p:nvPr/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fld id="{8EAEC0FD-8F9F-4781-A201-40F041A8BFD8}" type="slidenum">
              <a:rPr lang="en-US" sz="1200" smtClean="0">
                <a:solidFill>
                  <a:prstClr val="black"/>
                </a:solidFill>
              </a:rPr>
              <a:pPr algn="r" defTabSz="914400"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361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EF6EA2A6-856D-491F-8D70-19B183454E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275E05-AE6E-495B-AD1F-DFF157DBAA6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277A3C96-14C2-461B-8530-CE5990D31E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EDA0EBBB-81F6-4FE1-93B0-443E191DDC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0302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3"/>
            <a:ext cx="777240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68" indent="0">
              <a:buNone/>
              <a:defRPr sz="2000" b="1"/>
            </a:lvl2pPr>
            <a:lvl3pPr marL="914133" indent="0">
              <a:buNone/>
              <a:defRPr sz="1800" b="1"/>
            </a:lvl3pPr>
            <a:lvl4pPr marL="1371200" indent="0">
              <a:buNone/>
              <a:defRPr sz="1600" b="1"/>
            </a:lvl4pPr>
            <a:lvl5pPr marL="1828267" indent="0">
              <a:buNone/>
              <a:defRPr sz="1600" b="1"/>
            </a:lvl5pPr>
            <a:lvl6pPr marL="2285333" indent="0">
              <a:buNone/>
              <a:defRPr sz="1600" b="1"/>
            </a:lvl6pPr>
            <a:lvl7pPr marL="2742399" indent="0">
              <a:buNone/>
              <a:defRPr sz="1600" b="1"/>
            </a:lvl7pPr>
            <a:lvl8pPr marL="3199466" indent="0">
              <a:buNone/>
              <a:defRPr sz="1600" b="1"/>
            </a:lvl8pPr>
            <a:lvl9pPr marL="365653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68" indent="0">
              <a:buNone/>
              <a:defRPr sz="2000" b="1"/>
            </a:lvl2pPr>
            <a:lvl3pPr marL="914133" indent="0">
              <a:buNone/>
              <a:defRPr sz="1800" b="1"/>
            </a:lvl3pPr>
            <a:lvl4pPr marL="1371200" indent="0">
              <a:buNone/>
              <a:defRPr sz="1600" b="1"/>
            </a:lvl4pPr>
            <a:lvl5pPr marL="1828267" indent="0">
              <a:buNone/>
              <a:defRPr sz="1600" b="1"/>
            </a:lvl5pPr>
            <a:lvl6pPr marL="2285333" indent="0">
              <a:buNone/>
              <a:defRPr sz="1600" b="1"/>
            </a:lvl6pPr>
            <a:lvl7pPr marL="2742399" indent="0">
              <a:buNone/>
              <a:defRPr sz="1600" b="1"/>
            </a:lvl7pPr>
            <a:lvl8pPr marL="3199466" indent="0">
              <a:buNone/>
              <a:defRPr sz="1600" b="1"/>
            </a:lvl8pPr>
            <a:lvl9pPr marL="365653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B5772CB-4E88-4272-931C-EAEE2FBA1E3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7E17E9-2639-480B-A2E3-504E95EF316F}" type="datetime1">
              <a:rPr lang="en-US"/>
              <a:pPr>
                <a:defRPr/>
              </a:pPr>
              <a:t>1/15/2021</a:t>
            </a:fld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5AE0B4D-5738-42C7-9429-EDCC28B68EB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Digital Image Processing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584BD86A-6CA6-4C51-B4B8-9A62EA49F91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A1E32B6-BD70-422D-9B77-AE85AAEFF89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88863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49C3B3-98ED-4D1F-8D28-EA68A3AF6D8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38005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434634-8C5F-4C5C-B9C6-FA6C612CC9FC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50466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7C4098-E1A2-40CB-BF65-C2E56CF4D4E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40517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79E6AD-D6E8-4B63-A626-39E86012923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26606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A46E29-8CB5-4B97-8337-353AFD072A7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79948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7460C8-CF68-4101-A152-E4D690D988A4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52002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34B6C0-36FE-4C05-82C8-09018A4A6AC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26345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C583E7-A51C-4090-9CE9-491DF59CC955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27329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77BE42-D8F9-4965-AAB7-4A06E7CE78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9631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04D391-2016-409F-877F-AD9653B05D9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901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7ACDE461-8BF3-4347-B250-892EE885F5D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65E8D9-E25F-4672-8D49-6431A8A9682D}" type="datetime1">
              <a:rPr lang="en-US"/>
              <a:pPr>
                <a:defRPr/>
              </a:pPr>
              <a:t>1/15/2021</a:t>
            </a:fld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9ED1466-CC8B-4BCE-BE1D-6A8FF2D034C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Digital Image Processing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1D4A07A-03E7-465A-B3FA-FF94642E5AD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6C1381-AAA0-4B37-857E-BFE504FBB93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837835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0446640B-BC4B-47EB-AC67-29F744C9F6E9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07278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F23B6F60-6077-4C0E-AE37-AAD569DDEF66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66230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01585677-D875-464C-98D4-2EC47FF950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65637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78B5C8-E5DB-4C95-9765-B1EA84898C3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97883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8BEC7E-9B43-4595-888E-731F3169B0D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58458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305446-BC9F-449F-AEAD-B0ABB1458BA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80210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EF513D-021F-4194-854B-FDBAF2D1C50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37184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65502C-52C6-4C2B-A58B-C1D79D1A693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63592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D3F2D4-7ABE-4718-B016-ECD9CED0096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85395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BF4633-9EEB-461B-A214-2C0B15F89F3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5701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5732D25-E303-4A30-8CAA-ECE56C431AD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0066AC-58D4-4F97-8CA8-2E598C112687}" type="datetime1">
              <a:rPr lang="en-US"/>
              <a:pPr>
                <a:defRPr/>
              </a:pPr>
              <a:t>1/15/2021</a:t>
            </a:fld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2AF158BC-94C2-4411-98A3-56C0FBE2BBC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Digital Image Processing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D96FEDC-73CC-4217-9398-608FB664FB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DBDB2E-2017-4D35-BBAA-C2A4A9E111E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3123006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045F69-7588-41DB-A29D-68366477977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37985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373DCD-14F1-4948-866E-FFB509586CF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77919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B1B731-4DC7-4766-ACD1-5E475554BAE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94618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A75B85-F958-4CA1-8607-428F2EAD162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4542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B69219-6703-4B5F-9C66-FC7B6D03EFA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38825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92303D-6588-447A-991A-9CDCDC1BB8A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54121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C8F9BB-F6B5-4588-A4D4-A0ED385F5A9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88069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6B334C-F360-4052-AC4B-518AB47AD65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813395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78B5C8-E5DB-4C95-9765-B1EA84898C3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928030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8BEC7E-9B43-4595-888E-731F3169B0D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6587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53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68" indent="0">
              <a:buNone/>
              <a:defRPr sz="1200"/>
            </a:lvl2pPr>
            <a:lvl3pPr marL="914133" indent="0">
              <a:buNone/>
              <a:defRPr sz="1000"/>
            </a:lvl3pPr>
            <a:lvl4pPr marL="1371200" indent="0">
              <a:buNone/>
              <a:defRPr sz="900"/>
            </a:lvl4pPr>
            <a:lvl5pPr marL="1828267" indent="0">
              <a:buNone/>
              <a:defRPr sz="900"/>
            </a:lvl5pPr>
            <a:lvl6pPr marL="2285333" indent="0">
              <a:buNone/>
              <a:defRPr sz="900"/>
            </a:lvl6pPr>
            <a:lvl7pPr marL="2742399" indent="0">
              <a:buNone/>
              <a:defRPr sz="900"/>
            </a:lvl7pPr>
            <a:lvl8pPr marL="3199466" indent="0">
              <a:buNone/>
              <a:defRPr sz="900"/>
            </a:lvl8pPr>
            <a:lvl9pPr marL="365653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584683-A768-467D-9856-4A7E2130334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79C59E-7541-49E1-A520-04569C3786AC}" type="datetime1">
              <a:rPr lang="en-US"/>
              <a:pPr>
                <a:defRPr/>
              </a:pPr>
              <a:t>1/15/2021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EA89A8-9880-41A1-830D-267B40090EF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Digital Image Processing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CC1C23-0B55-4583-8BA7-02C833B7FA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E0DE59-D0F6-4F87-A6D5-7DF620CE945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357960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305446-BC9F-449F-AEAD-B0ABB1458BA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967406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EF513D-021F-4194-854B-FDBAF2D1C50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40328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65502C-52C6-4C2B-A58B-C1D79D1A693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21627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D3F2D4-7ABE-4718-B016-ECD9CED0096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91337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BF4633-9EEB-461B-A214-2C0B15F89F3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76209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045F69-7588-41DB-A29D-68366477977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58105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373DCD-14F1-4948-866E-FFB509586CF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02861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B1B731-4DC7-4766-ACD1-5E475554BAE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31182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A75B85-F958-4CA1-8607-428F2EAD162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66599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B69219-6703-4B5F-9C66-FC7B6D03EFA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761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68" indent="0">
              <a:buNone/>
              <a:defRPr sz="2800"/>
            </a:lvl2pPr>
            <a:lvl3pPr marL="914133" indent="0">
              <a:buNone/>
              <a:defRPr sz="2400"/>
            </a:lvl3pPr>
            <a:lvl4pPr marL="1371200" indent="0">
              <a:buNone/>
              <a:defRPr sz="2000"/>
            </a:lvl4pPr>
            <a:lvl5pPr marL="1828267" indent="0">
              <a:buNone/>
              <a:defRPr sz="2000"/>
            </a:lvl5pPr>
            <a:lvl6pPr marL="2285333" indent="0">
              <a:buNone/>
              <a:defRPr sz="2000"/>
            </a:lvl6pPr>
            <a:lvl7pPr marL="2742399" indent="0">
              <a:buNone/>
              <a:defRPr sz="2000"/>
            </a:lvl7pPr>
            <a:lvl8pPr marL="3199466" indent="0">
              <a:buNone/>
              <a:defRPr sz="2000"/>
            </a:lvl8pPr>
            <a:lvl9pPr marL="3656532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68" indent="0">
              <a:buNone/>
              <a:defRPr sz="1200"/>
            </a:lvl2pPr>
            <a:lvl3pPr marL="914133" indent="0">
              <a:buNone/>
              <a:defRPr sz="1000"/>
            </a:lvl3pPr>
            <a:lvl4pPr marL="1371200" indent="0">
              <a:buNone/>
              <a:defRPr sz="900"/>
            </a:lvl4pPr>
            <a:lvl5pPr marL="1828267" indent="0">
              <a:buNone/>
              <a:defRPr sz="900"/>
            </a:lvl5pPr>
            <a:lvl6pPr marL="2285333" indent="0">
              <a:buNone/>
              <a:defRPr sz="900"/>
            </a:lvl6pPr>
            <a:lvl7pPr marL="2742399" indent="0">
              <a:buNone/>
              <a:defRPr sz="900"/>
            </a:lvl7pPr>
            <a:lvl8pPr marL="3199466" indent="0">
              <a:buNone/>
              <a:defRPr sz="900"/>
            </a:lvl8pPr>
            <a:lvl9pPr marL="365653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1A5ABE-74C5-43B7-8658-F0EA12621CA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6A0719-6400-4F0D-A4F5-F2010E5B7479}" type="datetime1">
              <a:rPr lang="en-US"/>
              <a:pPr>
                <a:defRPr/>
              </a:pPr>
              <a:t>1/15/2021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D9C9C1-D162-497E-9A84-A863778C4B8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Digital Image Processing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94B476-47FD-413E-AEE7-D2FB0AB6CA4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0934AD-1EBA-4858-8CF3-C2688696F98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195868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92303D-6588-447A-991A-9CDCDC1BB8A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16901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C8F9BB-F6B5-4588-A4D4-A0ED385F5A9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198025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6B334C-F360-4052-AC4B-518AB47AD65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59938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78B5C8-E5DB-4C95-9765-B1EA84898C3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396567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8BEC7E-9B43-4595-888E-731F3169B0D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65273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305446-BC9F-449F-AEAD-B0ABB1458BA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841620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EF513D-021F-4194-854B-FDBAF2D1C50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542165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65502C-52C6-4C2B-A58B-C1D79D1A693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58857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D3F2D4-7ABE-4718-B016-ECD9CED0096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33822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BF4633-9EEB-461B-A214-2C0B15F89F3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894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3CEE7B4-106C-40F2-9134-63999EA3F1A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EA28CD-B99F-40AA-BCB7-7292B5901757}" type="datetime1">
              <a:rPr lang="en-US"/>
              <a:pPr>
                <a:defRPr/>
              </a:pPr>
              <a:t>1/15/2021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548B1C7-6D63-44D0-9513-8ED9D435AA1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Digital Image Processing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B110E78-5672-40AD-8AF0-BE4B7768D0D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1EED39-60D6-43F4-9380-D9547A7FFEF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539288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045F69-7588-41DB-A29D-68366477977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698746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373DCD-14F1-4948-866E-FFB509586CF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036353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B1B731-4DC7-4766-ACD1-5E475554BAE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534145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A75B85-F958-4CA1-8607-428F2EAD162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866089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B69219-6703-4B5F-9C66-FC7B6D03EFA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68879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92303D-6588-447A-991A-9CDCDC1BB8A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338764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C8F9BB-F6B5-4588-A4D4-A0ED385F5A9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39621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6B334C-F360-4052-AC4B-518AB47AD65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412193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78B5C8-E5DB-4C95-9765-B1EA84898C3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207192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8BEC7E-9B43-4595-888E-731F3169B0D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993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4650" y="0"/>
            <a:ext cx="2190750" cy="6553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19850" cy="6553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437F714-51D1-42C3-A747-C27B9EB7763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84BB86-0B98-4466-B987-2BA8C9803199}" type="datetime1">
              <a:rPr lang="en-US"/>
              <a:pPr>
                <a:defRPr/>
              </a:pPr>
              <a:t>1/15/2021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B771473-8BD1-405B-96A0-C127D60CA17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Digital Image Processing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088A8BD-5F58-4BAA-BFFA-9A0F62ACC05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956D60-46B9-48A7-B063-C289EA63C03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1102345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305446-BC9F-449F-AEAD-B0ABB1458BA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5745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EF513D-021F-4194-854B-FDBAF2D1C50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008349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65502C-52C6-4C2B-A58B-C1D79D1A693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17653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D3F2D4-7ABE-4718-B016-ECD9CED0096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330668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BF4633-9EEB-461B-A214-2C0B15F89F3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41965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045F69-7588-41DB-A29D-68366477977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42869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373DCD-14F1-4948-866E-FFB509586CF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352271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B1B731-4DC7-4766-ACD1-5E475554BAE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167580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A75B85-F958-4CA1-8607-428F2EAD162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729335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B69219-6703-4B5F-9C66-FC7B6D03EFA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6678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F8ECFA7F-11EB-4FEF-8E32-81F220071509}"/>
              </a:ext>
            </a:extLst>
          </p:cNvPr>
          <p:cNvGrpSpPr>
            <a:grpSpLocks/>
          </p:cNvGrpSpPr>
          <p:nvPr/>
        </p:nvGrpSpPr>
        <p:grpSpPr bwMode="auto">
          <a:xfrm>
            <a:off x="3" y="117475"/>
            <a:ext cx="9142413" cy="6738938"/>
            <a:chOff x="0" y="74"/>
            <a:chExt cx="5759" cy="4245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97F04670-A304-4601-B8E7-68B0ABE87ED6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432" y="4113"/>
              <a:ext cx="2208" cy="206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8A41D5E8-DFF2-47AB-B7FB-9FD016C658D3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432" y="1536"/>
              <a:ext cx="5327" cy="48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7" name="Oval 5">
              <a:extLst>
                <a:ext uri="{FF2B5EF4-FFF2-40B4-BE49-F238E27FC236}">
                  <a16:creationId xmlns:a16="http://schemas.microsoft.com/office/drawing/2014/main" id="{5C02A0FC-1C9B-4CB2-9963-8CCCCF7944B6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555" y="74"/>
              <a:ext cx="42" cy="4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8" name="Oval 6">
              <a:extLst>
                <a:ext uri="{FF2B5EF4-FFF2-40B4-BE49-F238E27FC236}">
                  <a16:creationId xmlns:a16="http://schemas.microsoft.com/office/drawing/2014/main" id="{2417DCF1-9E84-4733-98D3-DE0ACD8CF6A1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555" y="219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9" name="Oval 7">
              <a:extLst>
                <a:ext uri="{FF2B5EF4-FFF2-40B4-BE49-F238E27FC236}">
                  <a16:creationId xmlns:a16="http://schemas.microsoft.com/office/drawing/2014/main" id="{1EDBA863-B27D-455D-B5A9-73E4B9F61F72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555" y="362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0" name="Oval 8">
              <a:extLst>
                <a:ext uri="{FF2B5EF4-FFF2-40B4-BE49-F238E27FC236}">
                  <a16:creationId xmlns:a16="http://schemas.microsoft.com/office/drawing/2014/main" id="{6C76DA8C-02F1-4A39-9D17-498531A6593B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555" y="651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1" name="Oval 9">
              <a:extLst>
                <a:ext uri="{FF2B5EF4-FFF2-40B4-BE49-F238E27FC236}">
                  <a16:creationId xmlns:a16="http://schemas.microsoft.com/office/drawing/2014/main" id="{B699F664-C9F1-445C-8BE9-4BA414A01504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555" y="794"/>
              <a:ext cx="42" cy="4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2" name="Oval 10">
              <a:extLst>
                <a:ext uri="{FF2B5EF4-FFF2-40B4-BE49-F238E27FC236}">
                  <a16:creationId xmlns:a16="http://schemas.microsoft.com/office/drawing/2014/main" id="{CFF0BF93-9DCC-4C92-B31E-DBCDF5586886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555" y="939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3" name="Oval 11">
              <a:extLst>
                <a:ext uri="{FF2B5EF4-FFF2-40B4-BE49-F238E27FC236}">
                  <a16:creationId xmlns:a16="http://schemas.microsoft.com/office/drawing/2014/main" id="{F48C426C-8D68-41DE-BA0A-5C7CFD799E2C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555" y="1082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4" name="Oval 12">
              <a:extLst>
                <a:ext uri="{FF2B5EF4-FFF2-40B4-BE49-F238E27FC236}">
                  <a16:creationId xmlns:a16="http://schemas.microsoft.com/office/drawing/2014/main" id="{C7C767A4-B14B-44DF-9596-0748F0091D0B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555" y="1227"/>
              <a:ext cx="42" cy="4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5" name="Oval 13">
              <a:extLst>
                <a:ext uri="{FF2B5EF4-FFF2-40B4-BE49-F238E27FC236}">
                  <a16:creationId xmlns:a16="http://schemas.microsoft.com/office/drawing/2014/main" id="{D6A5C6B7-E9E0-49EB-8D0E-E869AC04442A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555" y="1371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grpSp>
          <p:nvGrpSpPr>
            <p:cNvPr id="16" name="Group 14">
              <a:extLst>
                <a:ext uri="{FF2B5EF4-FFF2-40B4-BE49-F238E27FC236}">
                  <a16:creationId xmlns:a16="http://schemas.microsoft.com/office/drawing/2014/main" id="{95222FC1-48B7-4DD5-9CD7-0CFB09A709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59" y="4202"/>
              <a:ext cx="2729" cy="41"/>
              <a:chOff x="2859" y="4202"/>
              <a:chExt cx="2729" cy="41"/>
            </a:xfrm>
          </p:grpSpPr>
          <p:sp>
            <p:nvSpPr>
              <p:cNvPr id="22" name="Oval 15">
                <a:extLst>
                  <a:ext uri="{FF2B5EF4-FFF2-40B4-BE49-F238E27FC236}">
                    <a16:creationId xmlns:a16="http://schemas.microsoft.com/office/drawing/2014/main" id="{7AB89B70-3F2B-4BE6-8BE4-E93C1018F52D}"/>
                  </a:ext>
                </a:extLst>
              </p:cNvPr>
              <p:cNvSpPr>
                <a:spLocks noChangeArrowheads="1"/>
              </p:cNvSpPr>
              <p:nvPr/>
            </p:nvSpPr>
            <p:spPr bwMode="invGray">
              <a:xfrm>
                <a:off x="2859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23" name="Oval 16">
                <a:extLst>
                  <a:ext uri="{FF2B5EF4-FFF2-40B4-BE49-F238E27FC236}">
                    <a16:creationId xmlns:a16="http://schemas.microsoft.com/office/drawing/2014/main" id="{F7BF5642-78FC-4E9C-B5BA-C0F719C38D1E}"/>
                  </a:ext>
                </a:extLst>
              </p:cNvPr>
              <p:cNvSpPr>
                <a:spLocks noChangeArrowheads="1"/>
              </p:cNvSpPr>
              <p:nvPr/>
            </p:nvSpPr>
            <p:spPr bwMode="invGray">
              <a:xfrm>
                <a:off x="3243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24" name="Oval 17">
                <a:extLst>
                  <a:ext uri="{FF2B5EF4-FFF2-40B4-BE49-F238E27FC236}">
                    <a16:creationId xmlns:a16="http://schemas.microsoft.com/office/drawing/2014/main" id="{F05125B8-C450-481B-8EC8-8C43E6BCE690}"/>
                  </a:ext>
                </a:extLst>
              </p:cNvPr>
              <p:cNvSpPr>
                <a:spLocks noChangeArrowheads="1"/>
              </p:cNvSpPr>
              <p:nvPr/>
            </p:nvSpPr>
            <p:spPr bwMode="invGray">
              <a:xfrm>
                <a:off x="3627" y="4202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25" name="Oval 18">
                <a:extLst>
                  <a:ext uri="{FF2B5EF4-FFF2-40B4-BE49-F238E27FC236}">
                    <a16:creationId xmlns:a16="http://schemas.microsoft.com/office/drawing/2014/main" id="{0A57C221-CED9-41C2-B8DB-1145D03ADA28}"/>
                  </a:ext>
                </a:extLst>
              </p:cNvPr>
              <p:cNvSpPr>
                <a:spLocks noChangeArrowheads="1"/>
              </p:cNvSpPr>
              <p:nvPr/>
            </p:nvSpPr>
            <p:spPr bwMode="invGray">
              <a:xfrm>
                <a:off x="4011" y="4202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26" name="Oval 19">
                <a:extLst>
                  <a:ext uri="{FF2B5EF4-FFF2-40B4-BE49-F238E27FC236}">
                    <a16:creationId xmlns:a16="http://schemas.microsoft.com/office/drawing/2014/main" id="{C80F6BD9-F9C7-48F7-A132-A8B9BFB5587C}"/>
                  </a:ext>
                </a:extLst>
              </p:cNvPr>
              <p:cNvSpPr>
                <a:spLocks noChangeArrowheads="1"/>
              </p:cNvSpPr>
              <p:nvPr/>
            </p:nvSpPr>
            <p:spPr bwMode="invGray">
              <a:xfrm>
                <a:off x="4395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27" name="Oval 20">
                <a:extLst>
                  <a:ext uri="{FF2B5EF4-FFF2-40B4-BE49-F238E27FC236}">
                    <a16:creationId xmlns:a16="http://schemas.microsoft.com/office/drawing/2014/main" id="{4F6A8885-E1C2-4BA0-AA10-0BD920BAC228}"/>
                  </a:ext>
                </a:extLst>
              </p:cNvPr>
              <p:cNvSpPr>
                <a:spLocks noChangeArrowheads="1"/>
              </p:cNvSpPr>
              <p:nvPr/>
            </p:nvSpPr>
            <p:spPr bwMode="invGray">
              <a:xfrm>
                <a:off x="4779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28" name="Oval 21">
                <a:extLst>
                  <a:ext uri="{FF2B5EF4-FFF2-40B4-BE49-F238E27FC236}">
                    <a16:creationId xmlns:a16="http://schemas.microsoft.com/office/drawing/2014/main" id="{6B9FFD80-98D6-4608-9000-D84100187E10}"/>
                  </a:ext>
                </a:extLst>
              </p:cNvPr>
              <p:cNvSpPr>
                <a:spLocks noChangeArrowheads="1"/>
              </p:cNvSpPr>
              <p:nvPr/>
            </p:nvSpPr>
            <p:spPr bwMode="invGray">
              <a:xfrm>
                <a:off x="5163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29" name="Oval 22">
                <a:extLst>
                  <a:ext uri="{FF2B5EF4-FFF2-40B4-BE49-F238E27FC236}">
                    <a16:creationId xmlns:a16="http://schemas.microsoft.com/office/drawing/2014/main" id="{B34B7738-99CB-4AE0-B4B8-6FA6B3B1EB23}"/>
                  </a:ext>
                </a:extLst>
              </p:cNvPr>
              <p:cNvSpPr>
                <a:spLocks noChangeArrowheads="1"/>
              </p:cNvSpPr>
              <p:nvPr/>
            </p:nvSpPr>
            <p:spPr bwMode="invGray">
              <a:xfrm>
                <a:off x="5547" y="4202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</p:grpSp>
        <p:sp>
          <p:nvSpPr>
            <p:cNvPr id="17" name="Oval 23">
              <a:extLst>
                <a:ext uri="{FF2B5EF4-FFF2-40B4-BE49-F238E27FC236}">
                  <a16:creationId xmlns:a16="http://schemas.microsoft.com/office/drawing/2014/main" id="{2A163DE6-19C5-4546-9CD8-0E7EB7D0BBA5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555" y="507"/>
              <a:ext cx="42" cy="4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grpSp>
          <p:nvGrpSpPr>
            <p:cNvPr id="18" name="Group 24">
              <a:extLst>
                <a:ext uri="{FF2B5EF4-FFF2-40B4-BE49-F238E27FC236}">
                  <a16:creationId xmlns:a16="http://schemas.microsoft.com/office/drawing/2014/main" id="{CAA384DC-9FDC-4521-9CAA-0F0BCA9D6F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327"/>
              <a:ext cx="1203" cy="1203"/>
              <a:chOff x="0" y="2327"/>
              <a:chExt cx="1203" cy="1203"/>
            </a:xfrm>
          </p:grpSpPr>
          <p:sp>
            <p:nvSpPr>
              <p:cNvPr id="19" name="Freeform 25">
                <a:extLst>
                  <a:ext uri="{FF2B5EF4-FFF2-40B4-BE49-F238E27FC236}">
                    <a16:creationId xmlns:a16="http://schemas.microsoft.com/office/drawing/2014/main" id="{2BE56088-FB63-4282-89E3-6BB4082C9ADB}"/>
                  </a:ext>
                </a:extLst>
              </p:cNvPr>
              <p:cNvSpPr>
                <a:spLocks/>
              </p:cNvSpPr>
              <p:nvPr/>
            </p:nvSpPr>
            <p:spPr bwMode="invGray">
              <a:xfrm>
                <a:off x="0" y="2394"/>
                <a:ext cx="443" cy="1033"/>
              </a:xfrm>
              <a:custGeom>
                <a:avLst/>
                <a:gdLst>
                  <a:gd name="T0" fmla="*/ 290 w 443"/>
                  <a:gd name="T1" fmla="*/ 1016 h 1033"/>
                  <a:gd name="T2" fmla="*/ 316 w 443"/>
                  <a:gd name="T3" fmla="*/ 974 h 1033"/>
                  <a:gd name="T4" fmla="*/ 354 w 443"/>
                  <a:gd name="T5" fmla="*/ 920 h 1033"/>
                  <a:gd name="T6" fmla="*/ 384 w 443"/>
                  <a:gd name="T7" fmla="*/ 884 h 1033"/>
                  <a:gd name="T8" fmla="*/ 381 w 443"/>
                  <a:gd name="T9" fmla="*/ 832 h 1033"/>
                  <a:gd name="T10" fmla="*/ 370 w 443"/>
                  <a:gd name="T11" fmla="*/ 794 h 1033"/>
                  <a:gd name="T12" fmla="*/ 361 w 443"/>
                  <a:gd name="T13" fmla="*/ 760 h 1033"/>
                  <a:gd name="T14" fmla="*/ 361 w 443"/>
                  <a:gd name="T15" fmla="*/ 734 h 1033"/>
                  <a:gd name="T16" fmla="*/ 359 w 443"/>
                  <a:gd name="T17" fmla="*/ 707 h 1033"/>
                  <a:gd name="T18" fmla="*/ 373 w 443"/>
                  <a:gd name="T19" fmla="*/ 691 h 1033"/>
                  <a:gd name="T20" fmla="*/ 391 w 443"/>
                  <a:gd name="T21" fmla="*/ 686 h 1033"/>
                  <a:gd name="T22" fmla="*/ 395 w 443"/>
                  <a:gd name="T23" fmla="*/ 680 h 1033"/>
                  <a:gd name="T24" fmla="*/ 390 w 443"/>
                  <a:gd name="T25" fmla="*/ 671 h 1033"/>
                  <a:gd name="T26" fmla="*/ 386 w 443"/>
                  <a:gd name="T27" fmla="*/ 660 h 1033"/>
                  <a:gd name="T28" fmla="*/ 437 w 443"/>
                  <a:gd name="T29" fmla="*/ 635 h 1033"/>
                  <a:gd name="T30" fmla="*/ 442 w 443"/>
                  <a:gd name="T31" fmla="*/ 619 h 1033"/>
                  <a:gd name="T32" fmla="*/ 438 w 443"/>
                  <a:gd name="T33" fmla="*/ 604 h 1033"/>
                  <a:gd name="T34" fmla="*/ 400 w 443"/>
                  <a:gd name="T35" fmla="*/ 543 h 1033"/>
                  <a:gd name="T36" fmla="*/ 384 w 443"/>
                  <a:gd name="T37" fmla="*/ 474 h 1033"/>
                  <a:gd name="T38" fmla="*/ 354 w 443"/>
                  <a:gd name="T39" fmla="*/ 455 h 1033"/>
                  <a:gd name="T40" fmla="*/ 326 w 443"/>
                  <a:gd name="T41" fmla="*/ 433 h 1033"/>
                  <a:gd name="T42" fmla="*/ 312 w 443"/>
                  <a:gd name="T43" fmla="*/ 411 h 1033"/>
                  <a:gd name="T44" fmla="*/ 307 w 443"/>
                  <a:gd name="T45" fmla="*/ 391 h 1033"/>
                  <a:gd name="T46" fmla="*/ 290 w 443"/>
                  <a:gd name="T47" fmla="*/ 339 h 1033"/>
                  <a:gd name="T48" fmla="*/ 308 w 443"/>
                  <a:gd name="T49" fmla="*/ 289 h 1033"/>
                  <a:gd name="T50" fmla="*/ 298 w 443"/>
                  <a:gd name="T51" fmla="*/ 278 h 1033"/>
                  <a:gd name="T52" fmla="*/ 280 w 443"/>
                  <a:gd name="T53" fmla="*/ 307 h 1033"/>
                  <a:gd name="T54" fmla="*/ 269 w 443"/>
                  <a:gd name="T55" fmla="*/ 283 h 1033"/>
                  <a:gd name="T56" fmla="*/ 272 w 443"/>
                  <a:gd name="T57" fmla="*/ 224 h 1033"/>
                  <a:gd name="T58" fmla="*/ 280 w 443"/>
                  <a:gd name="T59" fmla="*/ 177 h 1033"/>
                  <a:gd name="T60" fmla="*/ 280 w 443"/>
                  <a:gd name="T61" fmla="*/ 146 h 1033"/>
                  <a:gd name="T62" fmla="*/ 281 w 443"/>
                  <a:gd name="T63" fmla="*/ 123 h 1033"/>
                  <a:gd name="T64" fmla="*/ 290 w 443"/>
                  <a:gd name="T65" fmla="*/ 104 h 1033"/>
                  <a:gd name="T66" fmla="*/ 296 w 443"/>
                  <a:gd name="T67" fmla="*/ 97 h 1033"/>
                  <a:gd name="T68" fmla="*/ 298 w 443"/>
                  <a:gd name="T69" fmla="*/ 94 h 1033"/>
                  <a:gd name="T70" fmla="*/ 301 w 443"/>
                  <a:gd name="T71" fmla="*/ 92 h 1033"/>
                  <a:gd name="T72" fmla="*/ 307 w 443"/>
                  <a:gd name="T73" fmla="*/ 83 h 1033"/>
                  <a:gd name="T74" fmla="*/ 317 w 443"/>
                  <a:gd name="T75" fmla="*/ 79 h 1033"/>
                  <a:gd name="T76" fmla="*/ 328 w 443"/>
                  <a:gd name="T77" fmla="*/ 77 h 1033"/>
                  <a:gd name="T78" fmla="*/ 337 w 443"/>
                  <a:gd name="T79" fmla="*/ 74 h 1033"/>
                  <a:gd name="T80" fmla="*/ 345 w 443"/>
                  <a:gd name="T81" fmla="*/ 67 h 1033"/>
                  <a:gd name="T82" fmla="*/ 337 w 443"/>
                  <a:gd name="T83" fmla="*/ 50 h 1033"/>
                  <a:gd name="T84" fmla="*/ 337 w 443"/>
                  <a:gd name="T85" fmla="*/ 47 h 1033"/>
                  <a:gd name="T86" fmla="*/ 337 w 443"/>
                  <a:gd name="T87" fmla="*/ 43 h 1033"/>
                  <a:gd name="T88" fmla="*/ 337 w 443"/>
                  <a:gd name="T89" fmla="*/ 41 h 1033"/>
                  <a:gd name="T90" fmla="*/ 334 w 443"/>
                  <a:gd name="T91" fmla="*/ 38 h 1033"/>
                  <a:gd name="T92" fmla="*/ 321 w 443"/>
                  <a:gd name="T93" fmla="*/ 21 h 1033"/>
                  <a:gd name="T94" fmla="*/ 316 w 443"/>
                  <a:gd name="T95" fmla="*/ 0 h 1033"/>
                  <a:gd name="T96" fmla="*/ 188 w 443"/>
                  <a:gd name="T97" fmla="*/ 94 h 1033"/>
                  <a:gd name="T98" fmla="*/ 88 w 443"/>
                  <a:gd name="T99" fmla="*/ 218 h 1033"/>
                  <a:gd name="T100" fmla="*/ 21 w 443"/>
                  <a:gd name="T101" fmla="*/ 366 h 1033"/>
                  <a:gd name="T102" fmla="*/ 0 w 443"/>
                  <a:gd name="T103" fmla="*/ 530 h 1033"/>
                  <a:gd name="T104" fmla="*/ 20 w 443"/>
                  <a:gd name="T105" fmla="*/ 680 h 1033"/>
                  <a:gd name="T106" fmla="*/ 74 w 443"/>
                  <a:gd name="T107" fmla="*/ 819 h 1033"/>
                  <a:gd name="T108" fmla="*/ 160 w 443"/>
                  <a:gd name="T109" fmla="*/ 938 h 1033"/>
                  <a:gd name="T110" fmla="*/ 272 w 443"/>
                  <a:gd name="T111" fmla="*/ 1032 h 1033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443" h="1033">
                    <a:moveTo>
                      <a:pt x="272" y="1032"/>
                    </a:moveTo>
                    <a:lnTo>
                      <a:pt x="290" y="1016"/>
                    </a:lnTo>
                    <a:lnTo>
                      <a:pt x="301" y="992"/>
                    </a:lnTo>
                    <a:lnTo>
                      <a:pt x="316" y="974"/>
                    </a:lnTo>
                    <a:lnTo>
                      <a:pt x="328" y="955"/>
                    </a:lnTo>
                    <a:lnTo>
                      <a:pt x="354" y="920"/>
                    </a:lnTo>
                    <a:lnTo>
                      <a:pt x="373" y="904"/>
                    </a:lnTo>
                    <a:lnTo>
                      <a:pt x="384" y="884"/>
                    </a:lnTo>
                    <a:lnTo>
                      <a:pt x="390" y="848"/>
                    </a:lnTo>
                    <a:lnTo>
                      <a:pt x="381" y="832"/>
                    </a:lnTo>
                    <a:lnTo>
                      <a:pt x="375" y="812"/>
                    </a:lnTo>
                    <a:lnTo>
                      <a:pt x="370" y="794"/>
                    </a:lnTo>
                    <a:lnTo>
                      <a:pt x="361" y="774"/>
                    </a:lnTo>
                    <a:lnTo>
                      <a:pt x="361" y="760"/>
                    </a:lnTo>
                    <a:lnTo>
                      <a:pt x="361" y="747"/>
                    </a:lnTo>
                    <a:lnTo>
                      <a:pt x="361" y="734"/>
                    </a:lnTo>
                    <a:lnTo>
                      <a:pt x="359" y="722"/>
                    </a:lnTo>
                    <a:lnTo>
                      <a:pt x="359" y="707"/>
                    </a:lnTo>
                    <a:lnTo>
                      <a:pt x="364" y="698"/>
                    </a:lnTo>
                    <a:lnTo>
                      <a:pt x="373" y="691"/>
                    </a:lnTo>
                    <a:lnTo>
                      <a:pt x="390" y="686"/>
                    </a:lnTo>
                    <a:lnTo>
                      <a:pt x="391" y="686"/>
                    </a:lnTo>
                    <a:lnTo>
                      <a:pt x="395" y="682"/>
                    </a:lnTo>
                    <a:lnTo>
                      <a:pt x="395" y="680"/>
                    </a:lnTo>
                    <a:lnTo>
                      <a:pt x="395" y="677"/>
                    </a:lnTo>
                    <a:lnTo>
                      <a:pt x="390" y="671"/>
                    </a:lnTo>
                    <a:lnTo>
                      <a:pt x="386" y="666"/>
                    </a:lnTo>
                    <a:lnTo>
                      <a:pt x="386" y="660"/>
                    </a:lnTo>
                    <a:lnTo>
                      <a:pt x="395" y="655"/>
                    </a:lnTo>
                    <a:lnTo>
                      <a:pt x="437" y="635"/>
                    </a:lnTo>
                    <a:lnTo>
                      <a:pt x="442" y="626"/>
                    </a:lnTo>
                    <a:lnTo>
                      <a:pt x="442" y="619"/>
                    </a:lnTo>
                    <a:lnTo>
                      <a:pt x="442" y="613"/>
                    </a:lnTo>
                    <a:lnTo>
                      <a:pt x="438" y="604"/>
                    </a:lnTo>
                    <a:lnTo>
                      <a:pt x="417" y="577"/>
                    </a:lnTo>
                    <a:lnTo>
                      <a:pt x="400" y="543"/>
                    </a:lnTo>
                    <a:lnTo>
                      <a:pt x="391" y="511"/>
                    </a:lnTo>
                    <a:lnTo>
                      <a:pt x="384" y="474"/>
                    </a:lnTo>
                    <a:lnTo>
                      <a:pt x="368" y="465"/>
                    </a:lnTo>
                    <a:lnTo>
                      <a:pt x="354" y="455"/>
                    </a:lnTo>
                    <a:lnTo>
                      <a:pt x="339" y="444"/>
                    </a:lnTo>
                    <a:lnTo>
                      <a:pt x="326" y="433"/>
                    </a:lnTo>
                    <a:lnTo>
                      <a:pt x="317" y="422"/>
                    </a:lnTo>
                    <a:lnTo>
                      <a:pt x="312" y="411"/>
                    </a:lnTo>
                    <a:lnTo>
                      <a:pt x="308" y="402"/>
                    </a:lnTo>
                    <a:lnTo>
                      <a:pt x="307" y="391"/>
                    </a:lnTo>
                    <a:lnTo>
                      <a:pt x="285" y="363"/>
                    </a:lnTo>
                    <a:lnTo>
                      <a:pt x="290" y="339"/>
                    </a:lnTo>
                    <a:lnTo>
                      <a:pt x="301" y="314"/>
                    </a:lnTo>
                    <a:lnTo>
                      <a:pt x="308" y="289"/>
                    </a:lnTo>
                    <a:lnTo>
                      <a:pt x="308" y="267"/>
                    </a:lnTo>
                    <a:lnTo>
                      <a:pt x="298" y="278"/>
                    </a:lnTo>
                    <a:lnTo>
                      <a:pt x="287" y="294"/>
                    </a:lnTo>
                    <a:lnTo>
                      <a:pt x="280" y="307"/>
                    </a:lnTo>
                    <a:lnTo>
                      <a:pt x="272" y="314"/>
                    </a:lnTo>
                    <a:lnTo>
                      <a:pt x="269" y="283"/>
                    </a:lnTo>
                    <a:lnTo>
                      <a:pt x="271" y="254"/>
                    </a:lnTo>
                    <a:lnTo>
                      <a:pt x="272" y="224"/>
                    </a:lnTo>
                    <a:lnTo>
                      <a:pt x="272" y="195"/>
                    </a:lnTo>
                    <a:lnTo>
                      <a:pt x="280" y="177"/>
                    </a:lnTo>
                    <a:lnTo>
                      <a:pt x="280" y="164"/>
                    </a:lnTo>
                    <a:lnTo>
                      <a:pt x="280" y="146"/>
                    </a:lnTo>
                    <a:lnTo>
                      <a:pt x="281" y="133"/>
                    </a:lnTo>
                    <a:lnTo>
                      <a:pt x="281" y="123"/>
                    </a:lnTo>
                    <a:lnTo>
                      <a:pt x="285" y="113"/>
                    </a:lnTo>
                    <a:lnTo>
                      <a:pt x="290" y="104"/>
                    </a:lnTo>
                    <a:lnTo>
                      <a:pt x="296" y="97"/>
                    </a:lnTo>
                    <a:lnTo>
                      <a:pt x="298" y="94"/>
                    </a:lnTo>
                    <a:lnTo>
                      <a:pt x="301" y="92"/>
                    </a:lnTo>
                    <a:lnTo>
                      <a:pt x="303" y="86"/>
                    </a:lnTo>
                    <a:lnTo>
                      <a:pt x="307" y="83"/>
                    </a:lnTo>
                    <a:lnTo>
                      <a:pt x="308" y="83"/>
                    </a:lnTo>
                    <a:lnTo>
                      <a:pt x="317" y="79"/>
                    </a:lnTo>
                    <a:lnTo>
                      <a:pt x="323" y="77"/>
                    </a:lnTo>
                    <a:lnTo>
                      <a:pt x="328" y="77"/>
                    </a:lnTo>
                    <a:lnTo>
                      <a:pt x="334" y="74"/>
                    </a:lnTo>
                    <a:lnTo>
                      <a:pt x="337" y="74"/>
                    </a:lnTo>
                    <a:lnTo>
                      <a:pt x="339" y="72"/>
                    </a:lnTo>
                    <a:lnTo>
                      <a:pt x="345" y="67"/>
                    </a:lnTo>
                    <a:lnTo>
                      <a:pt x="345" y="63"/>
                    </a:lnTo>
                    <a:lnTo>
                      <a:pt x="337" y="50"/>
                    </a:lnTo>
                    <a:lnTo>
                      <a:pt x="337" y="47"/>
                    </a:lnTo>
                    <a:lnTo>
                      <a:pt x="337" y="43"/>
                    </a:lnTo>
                    <a:lnTo>
                      <a:pt x="337" y="41"/>
                    </a:lnTo>
                    <a:lnTo>
                      <a:pt x="334" y="41"/>
                    </a:lnTo>
                    <a:lnTo>
                      <a:pt x="334" y="38"/>
                    </a:lnTo>
                    <a:lnTo>
                      <a:pt x="328" y="30"/>
                    </a:lnTo>
                    <a:lnTo>
                      <a:pt x="321" y="21"/>
                    </a:lnTo>
                    <a:lnTo>
                      <a:pt x="317" y="11"/>
                    </a:lnTo>
                    <a:lnTo>
                      <a:pt x="316" y="0"/>
                    </a:lnTo>
                    <a:lnTo>
                      <a:pt x="249" y="41"/>
                    </a:lnTo>
                    <a:lnTo>
                      <a:pt x="188" y="94"/>
                    </a:lnTo>
                    <a:lnTo>
                      <a:pt x="133" y="151"/>
                    </a:lnTo>
                    <a:lnTo>
                      <a:pt x="88" y="218"/>
                    </a:lnTo>
                    <a:lnTo>
                      <a:pt x="50" y="289"/>
                    </a:lnTo>
                    <a:lnTo>
                      <a:pt x="21" y="366"/>
                    </a:lnTo>
                    <a:lnTo>
                      <a:pt x="5" y="446"/>
                    </a:lnTo>
                    <a:lnTo>
                      <a:pt x="0" y="530"/>
                    </a:lnTo>
                    <a:lnTo>
                      <a:pt x="5" y="608"/>
                    </a:lnTo>
                    <a:lnTo>
                      <a:pt x="20" y="680"/>
                    </a:lnTo>
                    <a:lnTo>
                      <a:pt x="45" y="751"/>
                    </a:lnTo>
                    <a:lnTo>
                      <a:pt x="74" y="819"/>
                    </a:lnTo>
                    <a:lnTo>
                      <a:pt x="114" y="879"/>
                    </a:lnTo>
                    <a:lnTo>
                      <a:pt x="160" y="938"/>
                    </a:lnTo>
                    <a:lnTo>
                      <a:pt x="215" y="987"/>
                    </a:lnTo>
                    <a:lnTo>
                      <a:pt x="272" y="1032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0" name="Freeform 26">
                <a:extLst>
                  <a:ext uri="{FF2B5EF4-FFF2-40B4-BE49-F238E27FC236}">
                    <a16:creationId xmlns:a16="http://schemas.microsoft.com/office/drawing/2014/main" id="{B22FDD96-DCC4-4CEF-B91C-F05245936F2C}"/>
                  </a:ext>
                </a:extLst>
              </p:cNvPr>
              <p:cNvSpPr>
                <a:spLocks/>
              </p:cNvSpPr>
              <p:nvPr/>
            </p:nvSpPr>
            <p:spPr bwMode="invGray">
              <a:xfrm>
                <a:off x="379" y="2327"/>
                <a:ext cx="824" cy="1203"/>
              </a:xfrm>
              <a:custGeom>
                <a:avLst/>
                <a:gdLst>
                  <a:gd name="T0" fmla="*/ 796 w 824"/>
                  <a:gd name="T1" fmla="*/ 688 h 1203"/>
                  <a:gd name="T2" fmla="*/ 756 w 824"/>
                  <a:gd name="T3" fmla="*/ 641 h 1203"/>
                  <a:gd name="T4" fmla="*/ 812 w 824"/>
                  <a:gd name="T5" fmla="*/ 615 h 1203"/>
                  <a:gd name="T6" fmla="*/ 814 w 824"/>
                  <a:gd name="T7" fmla="*/ 502 h 1203"/>
                  <a:gd name="T8" fmla="*/ 705 w 824"/>
                  <a:gd name="T9" fmla="*/ 247 h 1203"/>
                  <a:gd name="T10" fmla="*/ 651 w 824"/>
                  <a:gd name="T11" fmla="*/ 262 h 1203"/>
                  <a:gd name="T12" fmla="*/ 574 w 824"/>
                  <a:gd name="T13" fmla="*/ 289 h 1203"/>
                  <a:gd name="T14" fmla="*/ 536 w 824"/>
                  <a:gd name="T15" fmla="*/ 258 h 1203"/>
                  <a:gd name="T16" fmla="*/ 563 w 824"/>
                  <a:gd name="T17" fmla="*/ 170 h 1203"/>
                  <a:gd name="T18" fmla="*/ 532 w 824"/>
                  <a:gd name="T19" fmla="*/ 81 h 1203"/>
                  <a:gd name="T20" fmla="*/ 455 w 824"/>
                  <a:gd name="T21" fmla="*/ 56 h 1203"/>
                  <a:gd name="T22" fmla="*/ 484 w 824"/>
                  <a:gd name="T23" fmla="*/ 150 h 1203"/>
                  <a:gd name="T24" fmla="*/ 465 w 824"/>
                  <a:gd name="T25" fmla="*/ 190 h 1203"/>
                  <a:gd name="T26" fmla="*/ 442 w 824"/>
                  <a:gd name="T27" fmla="*/ 200 h 1203"/>
                  <a:gd name="T28" fmla="*/ 419 w 824"/>
                  <a:gd name="T29" fmla="*/ 164 h 1203"/>
                  <a:gd name="T30" fmla="*/ 381 w 824"/>
                  <a:gd name="T31" fmla="*/ 108 h 1203"/>
                  <a:gd name="T32" fmla="*/ 406 w 824"/>
                  <a:gd name="T33" fmla="*/ 108 h 1203"/>
                  <a:gd name="T34" fmla="*/ 424 w 824"/>
                  <a:gd name="T35" fmla="*/ 72 h 1203"/>
                  <a:gd name="T36" fmla="*/ 325 w 824"/>
                  <a:gd name="T37" fmla="*/ 0 h 1203"/>
                  <a:gd name="T38" fmla="*/ 281 w 824"/>
                  <a:gd name="T39" fmla="*/ 27 h 1203"/>
                  <a:gd name="T40" fmla="*/ 240 w 824"/>
                  <a:gd name="T41" fmla="*/ 72 h 1203"/>
                  <a:gd name="T42" fmla="*/ 209 w 824"/>
                  <a:gd name="T43" fmla="*/ 114 h 1203"/>
                  <a:gd name="T44" fmla="*/ 209 w 824"/>
                  <a:gd name="T45" fmla="*/ 150 h 1203"/>
                  <a:gd name="T46" fmla="*/ 240 w 824"/>
                  <a:gd name="T47" fmla="*/ 164 h 1203"/>
                  <a:gd name="T48" fmla="*/ 209 w 824"/>
                  <a:gd name="T49" fmla="*/ 222 h 1203"/>
                  <a:gd name="T50" fmla="*/ 213 w 824"/>
                  <a:gd name="T51" fmla="*/ 242 h 1203"/>
                  <a:gd name="T52" fmla="*/ 267 w 824"/>
                  <a:gd name="T53" fmla="*/ 222 h 1203"/>
                  <a:gd name="T54" fmla="*/ 303 w 824"/>
                  <a:gd name="T55" fmla="*/ 170 h 1203"/>
                  <a:gd name="T56" fmla="*/ 354 w 824"/>
                  <a:gd name="T57" fmla="*/ 231 h 1203"/>
                  <a:gd name="T58" fmla="*/ 372 w 824"/>
                  <a:gd name="T59" fmla="*/ 291 h 1203"/>
                  <a:gd name="T60" fmla="*/ 348 w 824"/>
                  <a:gd name="T61" fmla="*/ 294 h 1203"/>
                  <a:gd name="T62" fmla="*/ 298 w 824"/>
                  <a:gd name="T63" fmla="*/ 309 h 1203"/>
                  <a:gd name="T64" fmla="*/ 323 w 824"/>
                  <a:gd name="T65" fmla="*/ 330 h 1203"/>
                  <a:gd name="T66" fmla="*/ 260 w 824"/>
                  <a:gd name="T67" fmla="*/ 339 h 1203"/>
                  <a:gd name="T68" fmla="*/ 189 w 824"/>
                  <a:gd name="T69" fmla="*/ 411 h 1203"/>
                  <a:gd name="T70" fmla="*/ 184 w 824"/>
                  <a:gd name="T71" fmla="*/ 469 h 1203"/>
                  <a:gd name="T72" fmla="*/ 148 w 824"/>
                  <a:gd name="T73" fmla="*/ 435 h 1203"/>
                  <a:gd name="T74" fmla="*/ 83 w 824"/>
                  <a:gd name="T75" fmla="*/ 402 h 1203"/>
                  <a:gd name="T76" fmla="*/ 0 w 824"/>
                  <a:gd name="T77" fmla="*/ 455 h 1203"/>
                  <a:gd name="T78" fmla="*/ 54 w 824"/>
                  <a:gd name="T79" fmla="*/ 496 h 1203"/>
                  <a:gd name="T80" fmla="*/ 74 w 824"/>
                  <a:gd name="T81" fmla="*/ 485 h 1203"/>
                  <a:gd name="T82" fmla="*/ 54 w 824"/>
                  <a:gd name="T83" fmla="*/ 608 h 1203"/>
                  <a:gd name="T84" fmla="*/ 132 w 824"/>
                  <a:gd name="T85" fmla="*/ 641 h 1203"/>
                  <a:gd name="T86" fmla="*/ 195 w 824"/>
                  <a:gd name="T87" fmla="*/ 661 h 1203"/>
                  <a:gd name="T88" fmla="*/ 249 w 824"/>
                  <a:gd name="T89" fmla="*/ 744 h 1203"/>
                  <a:gd name="T90" fmla="*/ 334 w 824"/>
                  <a:gd name="T91" fmla="*/ 886 h 1203"/>
                  <a:gd name="T92" fmla="*/ 391 w 824"/>
                  <a:gd name="T93" fmla="*/ 1007 h 1203"/>
                  <a:gd name="T94" fmla="*/ 292 w 824"/>
                  <a:gd name="T95" fmla="*/ 1052 h 1203"/>
                  <a:gd name="T96" fmla="*/ 182 w 824"/>
                  <a:gd name="T97" fmla="*/ 1105 h 1203"/>
                  <a:gd name="T98" fmla="*/ 68 w 824"/>
                  <a:gd name="T99" fmla="*/ 1180 h 1203"/>
                  <a:gd name="T100" fmla="*/ 200 w 824"/>
                  <a:gd name="T101" fmla="*/ 1202 h 1203"/>
                  <a:gd name="T102" fmla="*/ 417 w 824"/>
                  <a:gd name="T103" fmla="*/ 1168 h 1203"/>
                  <a:gd name="T104" fmla="*/ 613 w 824"/>
                  <a:gd name="T105" fmla="*/ 1052 h 1203"/>
                  <a:gd name="T106" fmla="*/ 610 w 824"/>
                  <a:gd name="T107" fmla="*/ 929 h 1203"/>
                  <a:gd name="T108" fmla="*/ 543 w 824"/>
                  <a:gd name="T109" fmla="*/ 888 h 1203"/>
                  <a:gd name="T110" fmla="*/ 567 w 824"/>
                  <a:gd name="T111" fmla="*/ 791 h 1203"/>
                  <a:gd name="T112" fmla="*/ 655 w 824"/>
                  <a:gd name="T113" fmla="*/ 738 h 1203"/>
                  <a:gd name="T114" fmla="*/ 725 w 824"/>
                  <a:gd name="T115" fmla="*/ 713 h 1203"/>
                  <a:gd name="T116" fmla="*/ 792 w 824"/>
                  <a:gd name="T117" fmla="*/ 729 h 1203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824" h="1203">
                    <a:moveTo>
                      <a:pt x="803" y="736"/>
                    </a:moveTo>
                    <a:lnTo>
                      <a:pt x="807" y="724"/>
                    </a:lnTo>
                    <a:lnTo>
                      <a:pt x="808" y="713"/>
                    </a:lnTo>
                    <a:lnTo>
                      <a:pt x="812" y="702"/>
                    </a:lnTo>
                    <a:lnTo>
                      <a:pt x="814" y="691"/>
                    </a:lnTo>
                    <a:lnTo>
                      <a:pt x="803" y="691"/>
                    </a:lnTo>
                    <a:lnTo>
                      <a:pt x="796" y="688"/>
                    </a:lnTo>
                    <a:lnTo>
                      <a:pt x="783" y="686"/>
                    </a:lnTo>
                    <a:lnTo>
                      <a:pt x="776" y="680"/>
                    </a:lnTo>
                    <a:lnTo>
                      <a:pt x="770" y="675"/>
                    </a:lnTo>
                    <a:lnTo>
                      <a:pt x="767" y="666"/>
                    </a:lnTo>
                    <a:lnTo>
                      <a:pt x="761" y="661"/>
                    </a:lnTo>
                    <a:lnTo>
                      <a:pt x="760" y="655"/>
                    </a:lnTo>
                    <a:lnTo>
                      <a:pt x="756" y="641"/>
                    </a:lnTo>
                    <a:lnTo>
                      <a:pt x="756" y="624"/>
                    </a:lnTo>
                    <a:lnTo>
                      <a:pt x="760" y="610"/>
                    </a:lnTo>
                    <a:lnTo>
                      <a:pt x="767" y="599"/>
                    </a:lnTo>
                    <a:lnTo>
                      <a:pt x="781" y="597"/>
                    </a:lnTo>
                    <a:lnTo>
                      <a:pt x="792" y="599"/>
                    </a:lnTo>
                    <a:lnTo>
                      <a:pt x="803" y="608"/>
                    </a:lnTo>
                    <a:lnTo>
                      <a:pt x="812" y="615"/>
                    </a:lnTo>
                    <a:lnTo>
                      <a:pt x="819" y="628"/>
                    </a:lnTo>
                    <a:lnTo>
                      <a:pt x="823" y="619"/>
                    </a:lnTo>
                    <a:lnTo>
                      <a:pt x="823" y="610"/>
                    </a:lnTo>
                    <a:lnTo>
                      <a:pt x="823" y="605"/>
                    </a:lnTo>
                    <a:lnTo>
                      <a:pt x="823" y="597"/>
                    </a:lnTo>
                    <a:lnTo>
                      <a:pt x="819" y="549"/>
                    </a:lnTo>
                    <a:lnTo>
                      <a:pt x="814" y="502"/>
                    </a:lnTo>
                    <a:lnTo>
                      <a:pt x="807" y="455"/>
                    </a:lnTo>
                    <a:lnTo>
                      <a:pt x="792" y="411"/>
                    </a:lnTo>
                    <a:lnTo>
                      <a:pt x="776" y="366"/>
                    </a:lnTo>
                    <a:lnTo>
                      <a:pt x="756" y="325"/>
                    </a:lnTo>
                    <a:lnTo>
                      <a:pt x="734" y="285"/>
                    </a:lnTo>
                    <a:lnTo>
                      <a:pt x="709" y="247"/>
                    </a:lnTo>
                    <a:lnTo>
                      <a:pt x="705" y="247"/>
                    </a:lnTo>
                    <a:lnTo>
                      <a:pt x="702" y="244"/>
                    </a:lnTo>
                    <a:lnTo>
                      <a:pt x="698" y="244"/>
                    </a:lnTo>
                    <a:lnTo>
                      <a:pt x="693" y="242"/>
                    </a:lnTo>
                    <a:lnTo>
                      <a:pt x="677" y="253"/>
                    </a:lnTo>
                    <a:lnTo>
                      <a:pt x="668" y="254"/>
                    </a:lnTo>
                    <a:lnTo>
                      <a:pt x="660" y="258"/>
                    </a:lnTo>
                    <a:lnTo>
                      <a:pt x="651" y="262"/>
                    </a:lnTo>
                    <a:lnTo>
                      <a:pt x="642" y="264"/>
                    </a:lnTo>
                    <a:lnTo>
                      <a:pt x="631" y="267"/>
                    </a:lnTo>
                    <a:lnTo>
                      <a:pt x="619" y="273"/>
                    </a:lnTo>
                    <a:lnTo>
                      <a:pt x="606" y="278"/>
                    </a:lnTo>
                    <a:lnTo>
                      <a:pt x="594" y="283"/>
                    </a:lnTo>
                    <a:lnTo>
                      <a:pt x="583" y="285"/>
                    </a:lnTo>
                    <a:lnTo>
                      <a:pt x="574" y="289"/>
                    </a:lnTo>
                    <a:lnTo>
                      <a:pt x="567" y="291"/>
                    </a:lnTo>
                    <a:lnTo>
                      <a:pt x="557" y="289"/>
                    </a:lnTo>
                    <a:lnTo>
                      <a:pt x="554" y="285"/>
                    </a:lnTo>
                    <a:lnTo>
                      <a:pt x="548" y="280"/>
                    </a:lnTo>
                    <a:lnTo>
                      <a:pt x="547" y="278"/>
                    </a:lnTo>
                    <a:lnTo>
                      <a:pt x="543" y="273"/>
                    </a:lnTo>
                    <a:lnTo>
                      <a:pt x="536" y="258"/>
                    </a:lnTo>
                    <a:lnTo>
                      <a:pt x="532" y="244"/>
                    </a:lnTo>
                    <a:lnTo>
                      <a:pt x="532" y="231"/>
                    </a:lnTo>
                    <a:lnTo>
                      <a:pt x="530" y="217"/>
                    </a:lnTo>
                    <a:lnTo>
                      <a:pt x="532" y="202"/>
                    </a:lnTo>
                    <a:lnTo>
                      <a:pt x="541" y="190"/>
                    </a:lnTo>
                    <a:lnTo>
                      <a:pt x="552" y="177"/>
                    </a:lnTo>
                    <a:lnTo>
                      <a:pt x="563" y="170"/>
                    </a:lnTo>
                    <a:lnTo>
                      <a:pt x="574" y="159"/>
                    </a:lnTo>
                    <a:lnTo>
                      <a:pt x="583" y="146"/>
                    </a:lnTo>
                    <a:lnTo>
                      <a:pt x="588" y="134"/>
                    </a:lnTo>
                    <a:lnTo>
                      <a:pt x="588" y="119"/>
                    </a:lnTo>
                    <a:lnTo>
                      <a:pt x="568" y="105"/>
                    </a:lnTo>
                    <a:lnTo>
                      <a:pt x="552" y="92"/>
                    </a:lnTo>
                    <a:lnTo>
                      <a:pt x="532" y="81"/>
                    </a:lnTo>
                    <a:lnTo>
                      <a:pt x="512" y="70"/>
                    </a:lnTo>
                    <a:lnTo>
                      <a:pt x="491" y="58"/>
                    </a:lnTo>
                    <a:lnTo>
                      <a:pt x="471" y="47"/>
                    </a:lnTo>
                    <a:lnTo>
                      <a:pt x="449" y="38"/>
                    </a:lnTo>
                    <a:lnTo>
                      <a:pt x="428" y="31"/>
                    </a:lnTo>
                    <a:lnTo>
                      <a:pt x="442" y="45"/>
                    </a:lnTo>
                    <a:lnTo>
                      <a:pt x="455" y="56"/>
                    </a:lnTo>
                    <a:lnTo>
                      <a:pt x="465" y="63"/>
                    </a:lnTo>
                    <a:lnTo>
                      <a:pt x="484" y="74"/>
                    </a:lnTo>
                    <a:lnTo>
                      <a:pt x="485" y="88"/>
                    </a:lnTo>
                    <a:lnTo>
                      <a:pt x="484" y="105"/>
                    </a:lnTo>
                    <a:lnTo>
                      <a:pt x="478" y="123"/>
                    </a:lnTo>
                    <a:lnTo>
                      <a:pt x="478" y="135"/>
                    </a:lnTo>
                    <a:lnTo>
                      <a:pt x="484" y="150"/>
                    </a:lnTo>
                    <a:lnTo>
                      <a:pt x="484" y="155"/>
                    </a:lnTo>
                    <a:lnTo>
                      <a:pt x="480" y="161"/>
                    </a:lnTo>
                    <a:lnTo>
                      <a:pt x="474" y="166"/>
                    </a:lnTo>
                    <a:lnTo>
                      <a:pt x="469" y="170"/>
                    </a:lnTo>
                    <a:lnTo>
                      <a:pt x="465" y="175"/>
                    </a:lnTo>
                    <a:lnTo>
                      <a:pt x="465" y="180"/>
                    </a:lnTo>
                    <a:lnTo>
                      <a:pt x="465" y="190"/>
                    </a:lnTo>
                    <a:lnTo>
                      <a:pt x="464" y="195"/>
                    </a:lnTo>
                    <a:lnTo>
                      <a:pt x="460" y="197"/>
                    </a:lnTo>
                    <a:lnTo>
                      <a:pt x="458" y="200"/>
                    </a:lnTo>
                    <a:lnTo>
                      <a:pt x="455" y="200"/>
                    </a:lnTo>
                    <a:lnTo>
                      <a:pt x="453" y="200"/>
                    </a:lnTo>
                    <a:lnTo>
                      <a:pt x="447" y="197"/>
                    </a:lnTo>
                    <a:lnTo>
                      <a:pt x="442" y="200"/>
                    </a:lnTo>
                    <a:lnTo>
                      <a:pt x="433" y="202"/>
                    </a:lnTo>
                    <a:lnTo>
                      <a:pt x="428" y="202"/>
                    </a:lnTo>
                    <a:lnTo>
                      <a:pt x="424" y="200"/>
                    </a:lnTo>
                    <a:lnTo>
                      <a:pt x="424" y="197"/>
                    </a:lnTo>
                    <a:lnTo>
                      <a:pt x="422" y="195"/>
                    </a:lnTo>
                    <a:lnTo>
                      <a:pt x="419" y="164"/>
                    </a:lnTo>
                    <a:lnTo>
                      <a:pt x="411" y="159"/>
                    </a:lnTo>
                    <a:lnTo>
                      <a:pt x="406" y="150"/>
                    </a:lnTo>
                    <a:lnTo>
                      <a:pt x="397" y="141"/>
                    </a:lnTo>
                    <a:lnTo>
                      <a:pt x="390" y="134"/>
                    </a:lnTo>
                    <a:lnTo>
                      <a:pt x="386" y="125"/>
                    </a:lnTo>
                    <a:lnTo>
                      <a:pt x="384" y="117"/>
                    </a:lnTo>
                    <a:lnTo>
                      <a:pt x="381" y="108"/>
                    </a:lnTo>
                    <a:lnTo>
                      <a:pt x="384" y="103"/>
                    </a:lnTo>
                    <a:lnTo>
                      <a:pt x="386" y="99"/>
                    </a:lnTo>
                    <a:lnTo>
                      <a:pt x="390" y="99"/>
                    </a:lnTo>
                    <a:lnTo>
                      <a:pt x="390" y="97"/>
                    </a:lnTo>
                    <a:lnTo>
                      <a:pt x="391" y="97"/>
                    </a:lnTo>
                    <a:lnTo>
                      <a:pt x="397" y="103"/>
                    </a:lnTo>
                    <a:lnTo>
                      <a:pt x="406" y="108"/>
                    </a:lnTo>
                    <a:lnTo>
                      <a:pt x="413" y="110"/>
                    </a:lnTo>
                    <a:lnTo>
                      <a:pt x="422" y="110"/>
                    </a:lnTo>
                    <a:lnTo>
                      <a:pt x="424" y="110"/>
                    </a:lnTo>
                    <a:lnTo>
                      <a:pt x="424" y="108"/>
                    </a:lnTo>
                    <a:lnTo>
                      <a:pt x="424" y="72"/>
                    </a:lnTo>
                    <a:lnTo>
                      <a:pt x="411" y="56"/>
                    </a:lnTo>
                    <a:lnTo>
                      <a:pt x="395" y="42"/>
                    </a:lnTo>
                    <a:lnTo>
                      <a:pt x="377" y="27"/>
                    </a:lnTo>
                    <a:lnTo>
                      <a:pt x="364" y="9"/>
                    </a:lnTo>
                    <a:lnTo>
                      <a:pt x="350" y="5"/>
                    </a:lnTo>
                    <a:lnTo>
                      <a:pt x="339" y="2"/>
                    </a:lnTo>
                    <a:lnTo>
                      <a:pt x="325" y="0"/>
                    </a:lnTo>
                    <a:lnTo>
                      <a:pt x="312" y="0"/>
                    </a:lnTo>
                    <a:lnTo>
                      <a:pt x="308" y="0"/>
                    </a:lnTo>
                    <a:lnTo>
                      <a:pt x="308" y="2"/>
                    </a:lnTo>
                    <a:lnTo>
                      <a:pt x="308" y="5"/>
                    </a:lnTo>
                    <a:lnTo>
                      <a:pt x="307" y="9"/>
                    </a:lnTo>
                    <a:lnTo>
                      <a:pt x="289" y="14"/>
                    </a:lnTo>
                    <a:lnTo>
                      <a:pt x="281" y="27"/>
                    </a:lnTo>
                    <a:lnTo>
                      <a:pt x="276" y="42"/>
                    </a:lnTo>
                    <a:lnTo>
                      <a:pt x="265" y="56"/>
                    </a:lnTo>
                    <a:lnTo>
                      <a:pt x="260" y="56"/>
                    </a:lnTo>
                    <a:lnTo>
                      <a:pt x="256" y="56"/>
                    </a:lnTo>
                    <a:lnTo>
                      <a:pt x="251" y="56"/>
                    </a:lnTo>
                    <a:lnTo>
                      <a:pt x="249" y="58"/>
                    </a:lnTo>
                    <a:lnTo>
                      <a:pt x="240" y="72"/>
                    </a:lnTo>
                    <a:lnTo>
                      <a:pt x="231" y="87"/>
                    </a:lnTo>
                    <a:lnTo>
                      <a:pt x="224" y="99"/>
                    </a:lnTo>
                    <a:lnTo>
                      <a:pt x="213" y="110"/>
                    </a:lnTo>
                    <a:lnTo>
                      <a:pt x="209" y="110"/>
                    </a:lnTo>
                    <a:lnTo>
                      <a:pt x="209" y="114"/>
                    </a:lnTo>
                    <a:lnTo>
                      <a:pt x="184" y="139"/>
                    </a:lnTo>
                    <a:lnTo>
                      <a:pt x="184" y="141"/>
                    </a:lnTo>
                    <a:lnTo>
                      <a:pt x="195" y="146"/>
                    </a:lnTo>
                    <a:lnTo>
                      <a:pt x="209" y="150"/>
                    </a:lnTo>
                    <a:lnTo>
                      <a:pt x="224" y="153"/>
                    </a:lnTo>
                    <a:lnTo>
                      <a:pt x="234" y="153"/>
                    </a:lnTo>
                    <a:lnTo>
                      <a:pt x="236" y="155"/>
                    </a:lnTo>
                    <a:lnTo>
                      <a:pt x="240" y="155"/>
                    </a:lnTo>
                    <a:lnTo>
                      <a:pt x="240" y="159"/>
                    </a:lnTo>
                    <a:lnTo>
                      <a:pt x="242" y="161"/>
                    </a:lnTo>
                    <a:lnTo>
                      <a:pt x="240" y="164"/>
                    </a:lnTo>
                    <a:lnTo>
                      <a:pt x="234" y="166"/>
                    </a:lnTo>
                    <a:lnTo>
                      <a:pt x="231" y="170"/>
                    </a:lnTo>
                    <a:lnTo>
                      <a:pt x="225" y="171"/>
                    </a:lnTo>
                    <a:lnTo>
                      <a:pt x="220" y="180"/>
                    </a:lnTo>
                    <a:lnTo>
                      <a:pt x="215" y="195"/>
                    </a:lnTo>
                    <a:lnTo>
                      <a:pt x="209" y="208"/>
                    </a:lnTo>
                    <a:lnTo>
                      <a:pt x="209" y="222"/>
                    </a:lnTo>
                    <a:lnTo>
                      <a:pt x="213" y="227"/>
                    </a:lnTo>
                    <a:lnTo>
                      <a:pt x="215" y="227"/>
                    </a:lnTo>
                    <a:lnTo>
                      <a:pt x="213" y="231"/>
                    </a:lnTo>
                    <a:lnTo>
                      <a:pt x="209" y="238"/>
                    </a:lnTo>
                    <a:lnTo>
                      <a:pt x="213" y="242"/>
                    </a:lnTo>
                    <a:lnTo>
                      <a:pt x="215" y="244"/>
                    </a:lnTo>
                    <a:lnTo>
                      <a:pt x="231" y="233"/>
                    </a:lnTo>
                    <a:lnTo>
                      <a:pt x="260" y="231"/>
                    </a:lnTo>
                    <a:lnTo>
                      <a:pt x="260" y="227"/>
                    </a:lnTo>
                    <a:lnTo>
                      <a:pt x="262" y="226"/>
                    </a:lnTo>
                    <a:lnTo>
                      <a:pt x="265" y="226"/>
                    </a:lnTo>
                    <a:lnTo>
                      <a:pt x="267" y="222"/>
                    </a:lnTo>
                    <a:lnTo>
                      <a:pt x="267" y="200"/>
                    </a:lnTo>
                    <a:lnTo>
                      <a:pt x="289" y="155"/>
                    </a:lnTo>
                    <a:lnTo>
                      <a:pt x="292" y="155"/>
                    </a:lnTo>
                    <a:lnTo>
                      <a:pt x="303" y="170"/>
                    </a:lnTo>
                    <a:lnTo>
                      <a:pt x="312" y="180"/>
                    </a:lnTo>
                    <a:lnTo>
                      <a:pt x="323" y="195"/>
                    </a:lnTo>
                    <a:lnTo>
                      <a:pt x="336" y="206"/>
                    </a:lnTo>
                    <a:lnTo>
                      <a:pt x="343" y="211"/>
                    </a:lnTo>
                    <a:lnTo>
                      <a:pt x="345" y="217"/>
                    </a:lnTo>
                    <a:lnTo>
                      <a:pt x="350" y="226"/>
                    </a:lnTo>
                    <a:lnTo>
                      <a:pt x="354" y="231"/>
                    </a:lnTo>
                    <a:lnTo>
                      <a:pt x="354" y="244"/>
                    </a:lnTo>
                    <a:lnTo>
                      <a:pt x="354" y="258"/>
                    </a:lnTo>
                    <a:lnTo>
                      <a:pt x="359" y="273"/>
                    </a:lnTo>
                    <a:lnTo>
                      <a:pt x="364" y="283"/>
                    </a:lnTo>
                    <a:lnTo>
                      <a:pt x="366" y="285"/>
                    </a:lnTo>
                    <a:lnTo>
                      <a:pt x="370" y="289"/>
                    </a:lnTo>
                    <a:lnTo>
                      <a:pt x="372" y="291"/>
                    </a:lnTo>
                    <a:lnTo>
                      <a:pt x="375" y="294"/>
                    </a:lnTo>
                    <a:lnTo>
                      <a:pt x="375" y="298"/>
                    </a:lnTo>
                    <a:lnTo>
                      <a:pt x="372" y="300"/>
                    </a:lnTo>
                    <a:lnTo>
                      <a:pt x="372" y="305"/>
                    </a:lnTo>
                    <a:lnTo>
                      <a:pt x="370" y="309"/>
                    </a:lnTo>
                    <a:lnTo>
                      <a:pt x="359" y="305"/>
                    </a:lnTo>
                    <a:lnTo>
                      <a:pt x="348" y="294"/>
                    </a:lnTo>
                    <a:lnTo>
                      <a:pt x="336" y="285"/>
                    </a:lnTo>
                    <a:lnTo>
                      <a:pt x="323" y="283"/>
                    </a:lnTo>
                    <a:lnTo>
                      <a:pt x="314" y="289"/>
                    </a:lnTo>
                    <a:lnTo>
                      <a:pt x="308" y="294"/>
                    </a:lnTo>
                    <a:lnTo>
                      <a:pt x="299" y="300"/>
                    </a:lnTo>
                    <a:lnTo>
                      <a:pt x="296" y="305"/>
                    </a:lnTo>
                    <a:lnTo>
                      <a:pt x="298" y="309"/>
                    </a:lnTo>
                    <a:lnTo>
                      <a:pt x="299" y="310"/>
                    </a:lnTo>
                    <a:lnTo>
                      <a:pt x="299" y="314"/>
                    </a:lnTo>
                    <a:lnTo>
                      <a:pt x="303" y="314"/>
                    </a:lnTo>
                    <a:lnTo>
                      <a:pt x="312" y="314"/>
                    </a:lnTo>
                    <a:lnTo>
                      <a:pt x="317" y="316"/>
                    </a:lnTo>
                    <a:lnTo>
                      <a:pt x="319" y="321"/>
                    </a:lnTo>
                    <a:lnTo>
                      <a:pt x="323" y="330"/>
                    </a:lnTo>
                    <a:lnTo>
                      <a:pt x="319" y="334"/>
                    </a:lnTo>
                    <a:lnTo>
                      <a:pt x="317" y="339"/>
                    </a:lnTo>
                    <a:lnTo>
                      <a:pt x="260" y="327"/>
                    </a:lnTo>
                    <a:lnTo>
                      <a:pt x="260" y="334"/>
                    </a:lnTo>
                    <a:lnTo>
                      <a:pt x="260" y="339"/>
                    </a:lnTo>
                    <a:lnTo>
                      <a:pt x="260" y="345"/>
                    </a:lnTo>
                    <a:lnTo>
                      <a:pt x="256" y="347"/>
                    </a:lnTo>
                    <a:lnTo>
                      <a:pt x="251" y="356"/>
                    </a:lnTo>
                    <a:lnTo>
                      <a:pt x="249" y="357"/>
                    </a:lnTo>
                    <a:lnTo>
                      <a:pt x="242" y="366"/>
                    </a:lnTo>
                    <a:lnTo>
                      <a:pt x="225" y="393"/>
                    </a:lnTo>
                    <a:lnTo>
                      <a:pt x="189" y="411"/>
                    </a:lnTo>
                    <a:lnTo>
                      <a:pt x="188" y="413"/>
                    </a:lnTo>
                    <a:lnTo>
                      <a:pt x="184" y="419"/>
                    </a:lnTo>
                    <a:lnTo>
                      <a:pt x="184" y="424"/>
                    </a:lnTo>
                    <a:lnTo>
                      <a:pt x="184" y="430"/>
                    </a:lnTo>
                    <a:lnTo>
                      <a:pt x="184" y="439"/>
                    </a:lnTo>
                    <a:lnTo>
                      <a:pt x="184" y="453"/>
                    </a:lnTo>
                    <a:lnTo>
                      <a:pt x="184" y="469"/>
                    </a:lnTo>
                    <a:lnTo>
                      <a:pt x="184" y="478"/>
                    </a:lnTo>
                    <a:lnTo>
                      <a:pt x="173" y="478"/>
                    </a:lnTo>
                    <a:lnTo>
                      <a:pt x="164" y="475"/>
                    </a:lnTo>
                    <a:lnTo>
                      <a:pt x="157" y="469"/>
                    </a:lnTo>
                    <a:lnTo>
                      <a:pt x="151" y="464"/>
                    </a:lnTo>
                    <a:lnTo>
                      <a:pt x="151" y="449"/>
                    </a:lnTo>
                    <a:lnTo>
                      <a:pt x="148" y="435"/>
                    </a:lnTo>
                    <a:lnTo>
                      <a:pt x="141" y="424"/>
                    </a:lnTo>
                    <a:lnTo>
                      <a:pt x="130" y="413"/>
                    </a:lnTo>
                    <a:lnTo>
                      <a:pt x="117" y="417"/>
                    </a:lnTo>
                    <a:lnTo>
                      <a:pt x="110" y="417"/>
                    </a:lnTo>
                    <a:lnTo>
                      <a:pt x="101" y="413"/>
                    </a:lnTo>
                    <a:lnTo>
                      <a:pt x="94" y="408"/>
                    </a:lnTo>
                    <a:lnTo>
                      <a:pt x="83" y="402"/>
                    </a:lnTo>
                    <a:lnTo>
                      <a:pt x="72" y="397"/>
                    </a:lnTo>
                    <a:lnTo>
                      <a:pt x="59" y="393"/>
                    </a:lnTo>
                    <a:lnTo>
                      <a:pt x="49" y="392"/>
                    </a:lnTo>
                    <a:lnTo>
                      <a:pt x="38" y="402"/>
                    </a:lnTo>
                    <a:lnTo>
                      <a:pt x="21" y="424"/>
                    </a:lnTo>
                    <a:lnTo>
                      <a:pt x="5" y="448"/>
                    </a:lnTo>
                    <a:lnTo>
                      <a:pt x="0" y="455"/>
                    </a:lnTo>
                    <a:lnTo>
                      <a:pt x="21" y="475"/>
                    </a:lnTo>
                    <a:lnTo>
                      <a:pt x="25" y="516"/>
                    </a:lnTo>
                    <a:lnTo>
                      <a:pt x="29" y="516"/>
                    </a:lnTo>
                    <a:lnTo>
                      <a:pt x="38" y="513"/>
                    </a:lnTo>
                    <a:lnTo>
                      <a:pt x="43" y="511"/>
                    </a:lnTo>
                    <a:lnTo>
                      <a:pt x="49" y="505"/>
                    </a:lnTo>
                    <a:lnTo>
                      <a:pt x="54" y="496"/>
                    </a:lnTo>
                    <a:lnTo>
                      <a:pt x="58" y="491"/>
                    </a:lnTo>
                    <a:lnTo>
                      <a:pt x="63" y="485"/>
                    </a:lnTo>
                    <a:lnTo>
                      <a:pt x="72" y="480"/>
                    </a:lnTo>
                    <a:lnTo>
                      <a:pt x="74" y="480"/>
                    </a:lnTo>
                    <a:lnTo>
                      <a:pt x="74" y="484"/>
                    </a:lnTo>
                    <a:lnTo>
                      <a:pt x="74" y="485"/>
                    </a:lnTo>
                    <a:lnTo>
                      <a:pt x="63" y="538"/>
                    </a:lnTo>
                    <a:lnTo>
                      <a:pt x="79" y="556"/>
                    </a:lnTo>
                    <a:lnTo>
                      <a:pt x="77" y="567"/>
                    </a:lnTo>
                    <a:lnTo>
                      <a:pt x="68" y="574"/>
                    </a:lnTo>
                    <a:lnTo>
                      <a:pt x="59" y="583"/>
                    </a:lnTo>
                    <a:lnTo>
                      <a:pt x="54" y="597"/>
                    </a:lnTo>
                    <a:lnTo>
                      <a:pt x="54" y="608"/>
                    </a:lnTo>
                    <a:lnTo>
                      <a:pt x="63" y="619"/>
                    </a:lnTo>
                    <a:lnTo>
                      <a:pt x="74" y="630"/>
                    </a:lnTo>
                    <a:lnTo>
                      <a:pt x="88" y="641"/>
                    </a:lnTo>
                    <a:lnTo>
                      <a:pt x="101" y="646"/>
                    </a:lnTo>
                    <a:lnTo>
                      <a:pt x="114" y="646"/>
                    </a:lnTo>
                    <a:lnTo>
                      <a:pt x="124" y="644"/>
                    </a:lnTo>
                    <a:lnTo>
                      <a:pt x="132" y="641"/>
                    </a:lnTo>
                    <a:lnTo>
                      <a:pt x="141" y="635"/>
                    </a:lnTo>
                    <a:lnTo>
                      <a:pt x="148" y="635"/>
                    </a:lnTo>
                    <a:lnTo>
                      <a:pt x="153" y="639"/>
                    </a:lnTo>
                    <a:lnTo>
                      <a:pt x="160" y="641"/>
                    </a:lnTo>
                    <a:lnTo>
                      <a:pt x="168" y="644"/>
                    </a:lnTo>
                    <a:lnTo>
                      <a:pt x="184" y="652"/>
                    </a:lnTo>
                    <a:lnTo>
                      <a:pt x="195" y="661"/>
                    </a:lnTo>
                    <a:lnTo>
                      <a:pt x="209" y="670"/>
                    </a:lnTo>
                    <a:lnTo>
                      <a:pt x="220" y="677"/>
                    </a:lnTo>
                    <a:lnTo>
                      <a:pt x="225" y="691"/>
                    </a:lnTo>
                    <a:lnTo>
                      <a:pt x="229" y="706"/>
                    </a:lnTo>
                    <a:lnTo>
                      <a:pt x="231" y="722"/>
                    </a:lnTo>
                    <a:lnTo>
                      <a:pt x="234" y="738"/>
                    </a:lnTo>
                    <a:lnTo>
                      <a:pt x="249" y="744"/>
                    </a:lnTo>
                    <a:lnTo>
                      <a:pt x="262" y="749"/>
                    </a:lnTo>
                    <a:lnTo>
                      <a:pt x="276" y="758"/>
                    </a:lnTo>
                    <a:lnTo>
                      <a:pt x="287" y="772"/>
                    </a:lnTo>
                    <a:lnTo>
                      <a:pt x="298" y="800"/>
                    </a:lnTo>
                    <a:lnTo>
                      <a:pt x="308" y="830"/>
                    </a:lnTo>
                    <a:lnTo>
                      <a:pt x="319" y="861"/>
                    </a:lnTo>
                    <a:lnTo>
                      <a:pt x="334" y="886"/>
                    </a:lnTo>
                    <a:lnTo>
                      <a:pt x="350" y="904"/>
                    </a:lnTo>
                    <a:lnTo>
                      <a:pt x="366" y="924"/>
                    </a:lnTo>
                    <a:lnTo>
                      <a:pt x="381" y="944"/>
                    </a:lnTo>
                    <a:lnTo>
                      <a:pt x="395" y="966"/>
                    </a:lnTo>
                    <a:lnTo>
                      <a:pt x="397" y="980"/>
                    </a:lnTo>
                    <a:lnTo>
                      <a:pt x="397" y="993"/>
                    </a:lnTo>
                    <a:lnTo>
                      <a:pt x="391" y="1007"/>
                    </a:lnTo>
                    <a:lnTo>
                      <a:pt x="381" y="1018"/>
                    </a:lnTo>
                    <a:lnTo>
                      <a:pt x="364" y="1022"/>
                    </a:lnTo>
                    <a:lnTo>
                      <a:pt x="348" y="1027"/>
                    </a:lnTo>
                    <a:lnTo>
                      <a:pt x="334" y="1032"/>
                    </a:lnTo>
                    <a:lnTo>
                      <a:pt x="319" y="1038"/>
                    </a:lnTo>
                    <a:lnTo>
                      <a:pt x="307" y="1043"/>
                    </a:lnTo>
                    <a:lnTo>
                      <a:pt x="292" y="1052"/>
                    </a:lnTo>
                    <a:lnTo>
                      <a:pt x="278" y="1063"/>
                    </a:lnTo>
                    <a:lnTo>
                      <a:pt x="262" y="1074"/>
                    </a:lnTo>
                    <a:lnTo>
                      <a:pt x="249" y="1083"/>
                    </a:lnTo>
                    <a:lnTo>
                      <a:pt x="231" y="1090"/>
                    </a:lnTo>
                    <a:lnTo>
                      <a:pt x="215" y="1094"/>
                    </a:lnTo>
                    <a:lnTo>
                      <a:pt x="198" y="1099"/>
                    </a:lnTo>
                    <a:lnTo>
                      <a:pt x="182" y="1105"/>
                    </a:lnTo>
                    <a:lnTo>
                      <a:pt x="164" y="1110"/>
                    </a:lnTo>
                    <a:lnTo>
                      <a:pt x="151" y="1119"/>
                    </a:lnTo>
                    <a:lnTo>
                      <a:pt x="141" y="1132"/>
                    </a:lnTo>
                    <a:lnTo>
                      <a:pt x="124" y="1146"/>
                    </a:lnTo>
                    <a:lnTo>
                      <a:pt x="106" y="1160"/>
                    </a:lnTo>
                    <a:lnTo>
                      <a:pt x="88" y="1171"/>
                    </a:lnTo>
                    <a:lnTo>
                      <a:pt x="68" y="1180"/>
                    </a:lnTo>
                    <a:lnTo>
                      <a:pt x="88" y="1186"/>
                    </a:lnTo>
                    <a:lnTo>
                      <a:pt x="106" y="1188"/>
                    </a:lnTo>
                    <a:lnTo>
                      <a:pt x="124" y="1193"/>
                    </a:lnTo>
                    <a:lnTo>
                      <a:pt x="142" y="1197"/>
                    </a:lnTo>
                    <a:lnTo>
                      <a:pt x="162" y="1198"/>
                    </a:lnTo>
                    <a:lnTo>
                      <a:pt x="182" y="1198"/>
                    </a:lnTo>
                    <a:lnTo>
                      <a:pt x="200" y="1202"/>
                    </a:lnTo>
                    <a:lnTo>
                      <a:pt x="220" y="1202"/>
                    </a:lnTo>
                    <a:lnTo>
                      <a:pt x="252" y="1202"/>
                    </a:lnTo>
                    <a:lnTo>
                      <a:pt x="287" y="1198"/>
                    </a:lnTo>
                    <a:lnTo>
                      <a:pt x="319" y="1193"/>
                    </a:lnTo>
                    <a:lnTo>
                      <a:pt x="354" y="1186"/>
                    </a:lnTo>
                    <a:lnTo>
                      <a:pt x="386" y="1177"/>
                    </a:lnTo>
                    <a:lnTo>
                      <a:pt x="417" y="1168"/>
                    </a:lnTo>
                    <a:lnTo>
                      <a:pt x="447" y="1155"/>
                    </a:lnTo>
                    <a:lnTo>
                      <a:pt x="478" y="1141"/>
                    </a:lnTo>
                    <a:lnTo>
                      <a:pt x="505" y="1126"/>
                    </a:lnTo>
                    <a:lnTo>
                      <a:pt x="536" y="1110"/>
                    </a:lnTo>
                    <a:lnTo>
                      <a:pt x="559" y="1094"/>
                    </a:lnTo>
                    <a:lnTo>
                      <a:pt x="588" y="1074"/>
                    </a:lnTo>
                    <a:lnTo>
                      <a:pt x="613" y="1052"/>
                    </a:lnTo>
                    <a:lnTo>
                      <a:pt x="637" y="1029"/>
                    </a:lnTo>
                    <a:lnTo>
                      <a:pt x="660" y="1007"/>
                    </a:lnTo>
                    <a:lnTo>
                      <a:pt x="682" y="982"/>
                    </a:lnTo>
                    <a:lnTo>
                      <a:pt x="666" y="966"/>
                    </a:lnTo>
                    <a:lnTo>
                      <a:pt x="646" y="955"/>
                    </a:lnTo>
                    <a:lnTo>
                      <a:pt x="626" y="940"/>
                    </a:lnTo>
                    <a:lnTo>
                      <a:pt x="610" y="929"/>
                    </a:lnTo>
                    <a:lnTo>
                      <a:pt x="590" y="922"/>
                    </a:lnTo>
                    <a:lnTo>
                      <a:pt x="574" y="917"/>
                    </a:lnTo>
                    <a:lnTo>
                      <a:pt x="557" y="904"/>
                    </a:lnTo>
                    <a:lnTo>
                      <a:pt x="547" y="893"/>
                    </a:lnTo>
                    <a:lnTo>
                      <a:pt x="547" y="892"/>
                    </a:lnTo>
                    <a:lnTo>
                      <a:pt x="547" y="888"/>
                    </a:lnTo>
                    <a:lnTo>
                      <a:pt x="543" y="888"/>
                    </a:lnTo>
                    <a:lnTo>
                      <a:pt x="543" y="886"/>
                    </a:lnTo>
                    <a:lnTo>
                      <a:pt x="543" y="874"/>
                    </a:lnTo>
                    <a:lnTo>
                      <a:pt x="547" y="863"/>
                    </a:lnTo>
                    <a:lnTo>
                      <a:pt x="547" y="855"/>
                    </a:lnTo>
                    <a:lnTo>
                      <a:pt x="548" y="845"/>
                    </a:lnTo>
                    <a:lnTo>
                      <a:pt x="557" y="819"/>
                    </a:lnTo>
                    <a:lnTo>
                      <a:pt x="567" y="791"/>
                    </a:lnTo>
                    <a:lnTo>
                      <a:pt x="579" y="769"/>
                    </a:lnTo>
                    <a:lnTo>
                      <a:pt x="601" y="753"/>
                    </a:lnTo>
                    <a:lnTo>
                      <a:pt x="613" y="749"/>
                    </a:lnTo>
                    <a:lnTo>
                      <a:pt x="624" y="744"/>
                    </a:lnTo>
                    <a:lnTo>
                      <a:pt x="631" y="742"/>
                    </a:lnTo>
                    <a:lnTo>
                      <a:pt x="642" y="738"/>
                    </a:lnTo>
                    <a:lnTo>
                      <a:pt x="655" y="738"/>
                    </a:lnTo>
                    <a:lnTo>
                      <a:pt x="666" y="736"/>
                    </a:lnTo>
                    <a:lnTo>
                      <a:pt x="673" y="729"/>
                    </a:lnTo>
                    <a:lnTo>
                      <a:pt x="684" y="727"/>
                    </a:lnTo>
                    <a:lnTo>
                      <a:pt x="695" y="727"/>
                    </a:lnTo>
                    <a:lnTo>
                      <a:pt x="704" y="722"/>
                    </a:lnTo>
                    <a:lnTo>
                      <a:pt x="715" y="718"/>
                    </a:lnTo>
                    <a:lnTo>
                      <a:pt x="725" y="713"/>
                    </a:lnTo>
                    <a:lnTo>
                      <a:pt x="736" y="711"/>
                    </a:lnTo>
                    <a:lnTo>
                      <a:pt x="749" y="707"/>
                    </a:lnTo>
                    <a:lnTo>
                      <a:pt x="760" y="707"/>
                    </a:lnTo>
                    <a:lnTo>
                      <a:pt x="770" y="711"/>
                    </a:lnTo>
                    <a:lnTo>
                      <a:pt x="776" y="717"/>
                    </a:lnTo>
                    <a:lnTo>
                      <a:pt x="783" y="722"/>
                    </a:lnTo>
                    <a:lnTo>
                      <a:pt x="792" y="729"/>
                    </a:lnTo>
                    <a:lnTo>
                      <a:pt x="803" y="736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1" name="Freeform 27">
                <a:extLst>
                  <a:ext uri="{FF2B5EF4-FFF2-40B4-BE49-F238E27FC236}">
                    <a16:creationId xmlns:a16="http://schemas.microsoft.com/office/drawing/2014/main" id="{C260D622-7348-4F00-B5BA-EC8C90B8FDAD}"/>
                  </a:ext>
                </a:extLst>
              </p:cNvPr>
              <p:cNvSpPr>
                <a:spLocks/>
              </p:cNvSpPr>
              <p:nvPr/>
            </p:nvSpPr>
            <p:spPr bwMode="invGray">
              <a:xfrm>
                <a:off x="530" y="2834"/>
                <a:ext cx="63" cy="73"/>
              </a:xfrm>
              <a:custGeom>
                <a:avLst/>
                <a:gdLst>
                  <a:gd name="T0" fmla="*/ 42 w 63"/>
                  <a:gd name="T1" fmla="*/ 65 h 73"/>
                  <a:gd name="T2" fmla="*/ 58 w 63"/>
                  <a:gd name="T3" fmla="*/ 72 h 73"/>
                  <a:gd name="T4" fmla="*/ 62 w 63"/>
                  <a:gd name="T5" fmla="*/ 72 h 73"/>
                  <a:gd name="T6" fmla="*/ 62 w 63"/>
                  <a:gd name="T7" fmla="*/ 67 h 73"/>
                  <a:gd name="T8" fmla="*/ 58 w 63"/>
                  <a:gd name="T9" fmla="*/ 65 h 73"/>
                  <a:gd name="T10" fmla="*/ 58 w 63"/>
                  <a:gd name="T11" fmla="*/ 62 h 73"/>
                  <a:gd name="T12" fmla="*/ 44 w 63"/>
                  <a:gd name="T13" fmla="*/ 56 h 73"/>
                  <a:gd name="T14" fmla="*/ 37 w 63"/>
                  <a:gd name="T15" fmla="*/ 45 h 73"/>
                  <a:gd name="T16" fmla="*/ 31 w 63"/>
                  <a:gd name="T17" fmla="*/ 34 h 73"/>
                  <a:gd name="T18" fmla="*/ 26 w 63"/>
                  <a:gd name="T19" fmla="*/ 20 h 73"/>
                  <a:gd name="T20" fmla="*/ 9 w 63"/>
                  <a:gd name="T21" fmla="*/ 0 h 73"/>
                  <a:gd name="T22" fmla="*/ 6 w 63"/>
                  <a:gd name="T23" fmla="*/ 4 h 73"/>
                  <a:gd name="T24" fmla="*/ 2 w 63"/>
                  <a:gd name="T25" fmla="*/ 9 h 73"/>
                  <a:gd name="T26" fmla="*/ 0 w 63"/>
                  <a:gd name="T27" fmla="*/ 11 h 73"/>
                  <a:gd name="T28" fmla="*/ 0 w 63"/>
                  <a:gd name="T29" fmla="*/ 18 h 73"/>
                  <a:gd name="T30" fmla="*/ 0 w 63"/>
                  <a:gd name="T31" fmla="*/ 20 h 73"/>
                  <a:gd name="T32" fmla="*/ 0 w 63"/>
                  <a:gd name="T33" fmla="*/ 20 h 73"/>
                  <a:gd name="T34" fmla="*/ 0 w 63"/>
                  <a:gd name="T35" fmla="*/ 20 h 73"/>
                  <a:gd name="T36" fmla="*/ 0 w 63"/>
                  <a:gd name="T37" fmla="*/ 20 h 73"/>
                  <a:gd name="T38" fmla="*/ 9 w 63"/>
                  <a:gd name="T39" fmla="*/ 31 h 73"/>
                  <a:gd name="T40" fmla="*/ 20 w 63"/>
                  <a:gd name="T41" fmla="*/ 45 h 73"/>
                  <a:gd name="T42" fmla="*/ 31 w 63"/>
                  <a:gd name="T43" fmla="*/ 56 h 73"/>
                  <a:gd name="T44" fmla="*/ 42 w 63"/>
                  <a:gd name="T45" fmla="*/ 65 h 73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63" h="73">
                    <a:moveTo>
                      <a:pt x="42" y="65"/>
                    </a:moveTo>
                    <a:lnTo>
                      <a:pt x="58" y="72"/>
                    </a:lnTo>
                    <a:lnTo>
                      <a:pt x="62" y="72"/>
                    </a:lnTo>
                    <a:lnTo>
                      <a:pt x="62" y="67"/>
                    </a:lnTo>
                    <a:lnTo>
                      <a:pt x="58" y="65"/>
                    </a:lnTo>
                    <a:lnTo>
                      <a:pt x="58" y="62"/>
                    </a:lnTo>
                    <a:lnTo>
                      <a:pt x="44" y="56"/>
                    </a:lnTo>
                    <a:lnTo>
                      <a:pt x="37" y="45"/>
                    </a:lnTo>
                    <a:lnTo>
                      <a:pt x="31" y="34"/>
                    </a:lnTo>
                    <a:lnTo>
                      <a:pt x="26" y="20"/>
                    </a:lnTo>
                    <a:lnTo>
                      <a:pt x="9" y="0"/>
                    </a:lnTo>
                    <a:lnTo>
                      <a:pt x="6" y="4"/>
                    </a:lnTo>
                    <a:lnTo>
                      <a:pt x="2" y="9"/>
                    </a:lnTo>
                    <a:lnTo>
                      <a:pt x="0" y="11"/>
                    </a:lnTo>
                    <a:lnTo>
                      <a:pt x="0" y="18"/>
                    </a:lnTo>
                    <a:lnTo>
                      <a:pt x="0" y="20"/>
                    </a:lnTo>
                    <a:lnTo>
                      <a:pt x="9" y="31"/>
                    </a:lnTo>
                    <a:lnTo>
                      <a:pt x="20" y="45"/>
                    </a:lnTo>
                    <a:lnTo>
                      <a:pt x="31" y="56"/>
                    </a:lnTo>
                    <a:lnTo>
                      <a:pt x="42" y="65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17436" name="Rectangle 2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7437" name="Rectangle 2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057400" y="41148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30" name="Rectangle 30">
            <a:extLst>
              <a:ext uri="{FF2B5EF4-FFF2-40B4-BE49-F238E27FC236}">
                <a16:creationId xmlns:a16="http://schemas.microsoft.com/office/drawing/2014/main" id="{934862D9-B6AC-414D-A969-C171674ED3B1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" name="Rectangle 31">
            <a:extLst>
              <a:ext uri="{FF2B5EF4-FFF2-40B4-BE49-F238E27FC236}">
                <a16:creationId xmlns:a16="http://schemas.microsoft.com/office/drawing/2014/main" id="{3BE355D9-BC1C-41E7-A686-E87D07A141B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" name="Rectangle 32">
            <a:extLst>
              <a:ext uri="{FF2B5EF4-FFF2-40B4-BE49-F238E27FC236}">
                <a16:creationId xmlns:a16="http://schemas.microsoft.com/office/drawing/2014/main" id="{CD601CA3-219B-4477-A361-148049C3897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B19C0A6-0A62-48A9-B16A-0BC453666C3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4878131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92303D-6588-447A-991A-9CDCDC1BB8A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422849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C8F9BB-F6B5-4588-A4D4-A0ED385F5A9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133912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6B334C-F360-4052-AC4B-518AB47AD65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815709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E2A49-032E-4E97-A6A6-69525E0014DF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F92682-70A2-4E49-8B73-32BD6A751F8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282118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27B63E-F4E5-402C-87EB-704EC679AF45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D29FF7-3CD2-42E2-9EF2-061D54B149F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611466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C729BC-E6E4-4649-A065-9B029899B531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D460BF-7E03-4313-BCE6-F8F8F1C3805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780809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EE286E-2E92-4347-B8F2-03783386204D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9BE853-46F4-4356-99BC-A0CFD4FE75A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199282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920C56-40D5-41F6-A734-55E19C980378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CB3C79-4EB8-4FFF-8F15-824B9E60CDE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100185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579DE6-59C5-471C-B00C-3DB6037BAB91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CB7F9E-411B-49BD-BB40-F9A82846B1D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730531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0A3CE9-5B4A-4CD6-BCAB-168484E73047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530321-3B97-498E-869D-7B43D13BAFA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209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BAB7AC93-C8D9-4808-9EF1-55837138CDA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>
            <a:extLst>
              <a:ext uri="{FF2B5EF4-FFF2-40B4-BE49-F238E27FC236}">
                <a16:creationId xmlns:a16="http://schemas.microsoft.com/office/drawing/2014/main" id="{881D0EB1-9875-42D9-AA09-B3635121588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>
            <a:extLst>
              <a:ext uri="{FF2B5EF4-FFF2-40B4-BE49-F238E27FC236}">
                <a16:creationId xmlns:a16="http://schemas.microsoft.com/office/drawing/2014/main" id="{D575A9FD-B574-4993-95EC-6C42B101E07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2AD95F-70DC-4B9D-9E68-29967F2360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184283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C916D1-FE6B-42D9-BADD-659139A37334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9AC2AC-0DCE-41EF-81D3-F20D95B5251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108283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6A64A8-8F40-423A-8F77-8BDCE92B3648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39777E-DF7B-47BF-A767-123809E56A1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224286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4BB0BA-D5CA-4B63-AE7D-69B78956F391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607D90-DFB7-48E9-B6CC-6F99B77B0ED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191481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85AD92-43B2-492F-ACF6-E8EF70920D6B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5084CB-B6D4-4966-8F30-2E4B30221B6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036903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8651F9-542D-4F50-8EF7-A914B4551105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38CFB3-51F2-42DE-9A69-6A7D63E38D0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875187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E2A49-032E-4E97-A6A6-69525E0014DF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F92682-70A2-4E49-8B73-32BD6A751F8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555986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27B63E-F4E5-402C-87EB-704EC679AF45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D29FF7-3CD2-42E2-9EF2-061D54B149F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107939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C729BC-E6E4-4649-A065-9B029899B531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D460BF-7E03-4313-BCE6-F8F8F1C3805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45606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EE286E-2E92-4347-B8F2-03783386204D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9BE853-46F4-4356-99BC-A0CFD4FE75A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940874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920C56-40D5-41F6-A734-55E19C980378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CB3C79-4EB8-4FFF-8F15-824B9E60CDE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0990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68" indent="0">
              <a:buNone/>
              <a:defRPr sz="1800"/>
            </a:lvl2pPr>
            <a:lvl3pPr marL="914133" indent="0">
              <a:buNone/>
              <a:defRPr sz="1600"/>
            </a:lvl3pPr>
            <a:lvl4pPr marL="1371200" indent="0">
              <a:buNone/>
              <a:defRPr sz="1400"/>
            </a:lvl4pPr>
            <a:lvl5pPr marL="1828267" indent="0">
              <a:buNone/>
              <a:defRPr sz="1400"/>
            </a:lvl5pPr>
            <a:lvl6pPr marL="2285333" indent="0">
              <a:buNone/>
              <a:defRPr sz="1400"/>
            </a:lvl6pPr>
            <a:lvl7pPr marL="2742399" indent="0">
              <a:buNone/>
              <a:defRPr sz="1400"/>
            </a:lvl7pPr>
            <a:lvl8pPr marL="3199466" indent="0">
              <a:buNone/>
              <a:defRPr sz="1400"/>
            </a:lvl8pPr>
            <a:lvl9pPr marL="3656532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DEF756A4-71E1-4739-AB78-68385ED94E7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>
            <a:extLst>
              <a:ext uri="{FF2B5EF4-FFF2-40B4-BE49-F238E27FC236}">
                <a16:creationId xmlns:a16="http://schemas.microsoft.com/office/drawing/2014/main" id="{F80489E4-A330-48EE-94C8-87902350BD7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>
            <a:extLst>
              <a:ext uri="{FF2B5EF4-FFF2-40B4-BE49-F238E27FC236}">
                <a16:creationId xmlns:a16="http://schemas.microsoft.com/office/drawing/2014/main" id="{100F1196-D2AD-4B32-9C3A-AC8D306661B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57826A-A766-4F21-9708-447A9AF0AF8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6908208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579DE6-59C5-471C-B00C-3DB6037BAB91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CB7F9E-411B-49BD-BB40-F9A82846B1D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140143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0A3CE9-5B4A-4CD6-BCAB-168484E73047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530321-3B97-498E-869D-7B43D13BAFA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34100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C916D1-FE6B-42D9-BADD-659139A37334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9AC2AC-0DCE-41EF-81D3-F20D95B5251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187325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6A64A8-8F40-423A-8F77-8BDCE92B3648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39777E-DF7B-47BF-A767-123809E56A1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535254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4BB0BA-D5CA-4B63-AE7D-69B78956F391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607D90-DFB7-48E9-B6CC-6F99B77B0ED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223472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85AD92-43B2-492F-ACF6-E8EF70920D6B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5084CB-B6D4-4966-8F30-2E4B30221B6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056323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8651F9-542D-4F50-8EF7-A914B4551105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38CFB3-51F2-42DE-9A69-6A7D63E38D0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594500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E2A49-032E-4E97-A6A6-69525E0014DF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F92682-70A2-4E49-8B73-32BD6A751F8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309529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27B63E-F4E5-402C-87EB-704EC679AF45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D29FF7-3CD2-42E2-9EF2-061D54B149F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530890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C729BC-E6E4-4649-A065-9B029899B531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D460BF-7E03-4313-BCE6-F8F8F1C3805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335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67945" y="923290"/>
            <a:ext cx="6008115" cy="615553"/>
          </a:xfrm>
        </p:spPr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45847" y="2105659"/>
            <a:ext cx="6929755" cy="377091"/>
          </a:xfrm>
        </p:spPr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81FDB888-BE35-4BA6-91EC-185DA4DE6A2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>
            <a:extLst>
              <a:ext uri="{FF2B5EF4-FFF2-40B4-BE49-F238E27FC236}">
                <a16:creationId xmlns:a16="http://schemas.microsoft.com/office/drawing/2014/main" id="{0D799EB3-3C32-40CB-A975-C2F0FE04781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>
            <a:extLst>
              <a:ext uri="{FF2B5EF4-FFF2-40B4-BE49-F238E27FC236}">
                <a16:creationId xmlns:a16="http://schemas.microsoft.com/office/drawing/2014/main" id="{01D50A02-4298-43E1-B76E-A5BB778A45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09DF4E-CCAF-4831-AE9E-5E96DC140DF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1124841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EE286E-2E92-4347-B8F2-03783386204D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9BE853-46F4-4356-99BC-A0CFD4FE75A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444094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920C56-40D5-41F6-A734-55E19C980378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CB3C79-4EB8-4FFF-8F15-824B9E60CDE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300468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579DE6-59C5-471C-B00C-3DB6037BAB91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CB7F9E-411B-49BD-BB40-F9A82846B1D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117635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0A3CE9-5B4A-4CD6-BCAB-168484E73047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530321-3B97-498E-869D-7B43D13BAFA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964848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C916D1-FE6B-42D9-BADD-659139A37334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9AC2AC-0DCE-41EF-81D3-F20D95B5251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747220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6A64A8-8F40-423A-8F77-8BDCE92B3648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39777E-DF7B-47BF-A767-123809E56A1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116765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4BB0BA-D5CA-4B63-AE7D-69B78956F391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607D90-DFB7-48E9-B6CC-6F99B77B0ED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362974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85AD92-43B2-492F-ACF6-E8EF70920D6B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5084CB-B6D4-4966-8F30-2E4B30221B6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812168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8651F9-542D-4F50-8EF7-A914B4551105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38CFB3-51F2-42DE-9A69-6A7D63E38D0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36147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E2A49-032E-4E97-A6A6-69525E0014DF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F92682-70A2-4E49-8B73-32BD6A751F8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149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68" indent="0">
              <a:buNone/>
              <a:defRPr sz="2000" b="1"/>
            </a:lvl2pPr>
            <a:lvl3pPr marL="914133" indent="0">
              <a:buNone/>
              <a:defRPr sz="1800" b="1"/>
            </a:lvl3pPr>
            <a:lvl4pPr marL="1371200" indent="0">
              <a:buNone/>
              <a:defRPr sz="1600" b="1"/>
            </a:lvl4pPr>
            <a:lvl5pPr marL="1828267" indent="0">
              <a:buNone/>
              <a:defRPr sz="1600" b="1"/>
            </a:lvl5pPr>
            <a:lvl6pPr marL="2285333" indent="0">
              <a:buNone/>
              <a:defRPr sz="1600" b="1"/>
            </a:lvl6pPr>
            <a:lvl7pPr marL="2742399" indent="0">
              <a:buNone/>
              <a:defRPr sz="1600" b="1"/>
            </a:lvl7pPr>
            <a:lvl8pPr marL="3199466" indent="0">
              <a:buNone/>
              <a:defRPr sz="1600" b="1"/>
            </a:lvl8pPr>
            <a:lvl9pPr marL="365653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68" indent="0">
              <a:buNone/>
              <a:defRPr sz="2000" b="1"/>
            </a:lvl2pPr>
            <a:lvl3pPr marL="914133" indent="0">
              <a:buNone/>
              <a:defRPr sz="1800" b="1"/>
            </a:lvl3pPr>
            <a:lvl4pPr marL="1371200" indent="0">
              <a:buNone/>
              <a:defRPr sz="1600" b="1"/>
            </a:lvl4pPr>
            <a:lvl5pPr marL="1828267" indent="0">
              <a:buNone/>
              <a:defRPr sz="1600" b="1"/>
            </a:lvl5pPr>
            <a:lvl6pPr marL="2285333" indent="0">
              <a:buNone/>
              <a:defRPr sz="1600" b="1"/>
            </a:lvl6pPr>
            <a:lvl7pPr marL="2742399" indent="0">
              <a:buNone/>
              <a:defRPr sz="1600" b="1"/>
            </a:lvl7pPr>
            <a:lvl8pPr marL="3199466" indent="0">
              <a:buNone/>
              <a:defRPr sz="1600" b="1"/>
            </a:lvl8pPr>
            <a:lvl9pPr marL="365653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A883ECA7-A6C0-4AC0-9DC7-84A5ABB79BC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20">
            <a:extLst>
              <a:ext uri="{FF2B5EF4-FFF2-40B4-BE49-F238E27FC236}">
                <a16:creationId xmlns:a16="http://schemas.microsoft.com/office/drawing/2014/main" id="{2EE8D35B-A4E1-42F3-871A-F1C187B7F26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D69541AC-4775-45E9-90A1-B6BFCE4D81F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034AE8-9594-4EA7-AC31-B694EACBBD3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6088013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27B63E-F4E5-402C-87EB-704EC679AF45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D29FF7-3CD2-42E2-9EF2-061D54B149F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656945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C729BC-E6E4-4649-A065-9B029899B531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D460BF-7E03-4313-BCE6-F8F8F1C3805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617004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EE286E-2E92-4347-B8F2-03783386204D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9BE853-46F4-4356-99BC-A0CFD4FE75A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898525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920C56-40D5-41F6-A734-55E19C980378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CB3C79-4EB8-4FFF-8F15-824B9E60CDE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314392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579DE6-59C5-471C-B00C-3DB6037BAB91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CB7F9E-411B-49BD-BB40-F9A82846B1D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954942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0A3CE9-5B4A-4CD6-BCAB-168484E73047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530321-3B97-498E-869D-7B43D13BAFA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462410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C916D1-FE6B-42D9-BADD-659139A37334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9AC2AC-0DCE-41EF-81D3-F20D95B5251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128692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6A64A8-8F40-423A-8F77-8BDCE92B3648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39777E-DF7B-47BF-A767-123809E56A1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371008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4BB0BA-D5CA-4B63-AE7D-69B78956F391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607D90-DFB7-48E9-B6CC-6F99B77B0ED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127282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85AD92-43B2-492F-ACF6-E8EF70920D6B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5084CB-B6D4-4966-8F30-2E4B30221B6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9485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>
            <a:extLst>
              <a:ext uri="{FF2B5EF4-FFF2-40B4-BE49-F238E27FC236}">
                <a16:creationId xmlns:a16="http://schemas.microsoft.com/office/drawing/2014/main" id="{64FD09E6-C071-43FD-A0A5-BB9BAE015B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0">
            <a:extLst>
              <a:ext uri="{FF2B5EF4-FFF2-40B4-BE49-F238E27FC236}">
                <a16:creationId xmlns:a16="http://schemas.microsoft.com/office/drawing/2014/main" id="{B2508527-1463-47B8-A693-2D0E483D54E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1">
            <a:extLst>
              <a:ext uri="{FF2B5EF4-FFF2-40B4-BE49-F238E27FC236}">
                <a16:creationId xmlns:a16="http://schemas.microsoft.com/office/drawing/2014/main" id="{D143C637-6394-4F72-87F6-E8BAD6DADD5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ECCB0D-08B7-48C8-9B8A-3A50DF8D5C6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4986897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8651F9-542D-4F50-8EF7-A914B4551105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38CFB3-51F2-42DE-9A69-6A7D63E38D0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655857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E2A49-032E-4E97-A6A6-69525E0014DF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F92682-70A2-4E49-8B73-32BD6A751F8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71520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27B63E-F4E5-402C-87EB-704EC679AF45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D29FF7-3CD2-42E2-9EF2-061D54B149F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117779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C729BC-E6E4-4649-A065-9B029899B531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D460BF-7E03-4313-BCE6-F8F8F1C3805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621338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EE286E-2E92-4347-B8F2-03783386204D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9BE853-46F4-4356-99BC-A0CFD4FE75A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958703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920C56-40D5-41F6-A734-55E19C980378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CB3C79-4EB8-4FFF-8F15-824B9E60CDE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904337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579DE6-59C5-471C-B00C-3DB6037BAB91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CB7F9E-411B-49BD-BB40-F9A82846B1D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086752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0A3CE9-5B4A-4CD6-BCAB-168484E73047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530321-3B97-498E-869D-7B43D13BAFA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629504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C916D1-FE6B-42D9-BADD-659139A37334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9AC2AC-0DCE-41EF-81D3-F20D95B5251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064809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6A64A8-8F40-423A-8F77-8BDCE92B3648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39777E-DF7B-47BF-A767-123809E56A1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8994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F847AB1A-0136-4181-9B1D-BAD42A534CD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20">
            <a:extLst>
              <a:ext uri="{FF2B5EF4-FFF2-40B4-BE49-F238E27FC236}">
                <a16:creationId xmlns:a16="http://schemas.microsoft.com/office/drawing/2014/main" id="{5BB29A20-0CB5-4B11-AE80-F8DC741DD74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E092D7BB-A004-495E-AFF0-E544B514925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C61899E-0274-436A-805A-EE24DB195F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2792290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4BB0BA-D5CA-4B63-AE7D-69B78956F391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607D90-DFB7-48E9-B6CC-6F99B77B0ED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521541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85AD92-43B2-492F-ACF6-E8EF70920D6B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5084CB-B6D4-4966-8F30-2E4B30221B6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856005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8651F9-542D-4F50-8EF7-A914B4551105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38CFB3-51F2-42DE-9A69-6A7D63E38D0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114597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E2A49-032E-4E97-A6A6-69525E0014DF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F92682-70A2-4E49-8B73-32BD6A751F8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200585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27B63E-F4E5-402C-87EB-704EC679AF45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D29FF7-3CD2-42E2-9EF2-061D54B149F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646231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C729BC-E6E4-4649-A065-9B029899B531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D460BF-7E03-4313-BCE6-F8F8F1C3805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671605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EE286E-2E92-4347-B8F2-03783386204D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9BE853-46F4-4356-99BC-A0CFD4FE75A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935771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920C56-40D5-41F6-A734-55E19C980378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CB3C79-4EB8-4FFF-8F15-824B9E60CDE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001432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579DE6-59C5-471C-B00C-3DB6037BAB91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CB7F9E-411B-49BD-BB40-F9A82846B1D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433833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0A3CE9-5B4A-4CD6-BCAB-168484E73047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530321-3B97-498E-869D-7B43D13BAFA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3062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53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68" indent="0">
              <a:buNone/>
              <a:defRPr sz="1200"/>
            </a:lvl2pPr>
            <a:lvl3pPr marL="914133" indent="0">
              <a:buNone/>
              <a:defRPr sz="1000"/>
            </a:lvl3pPr>
            <a:lvl4pPr marL="1371200" indent="0">
              <a:buNone/>
              <a:defRPr sz="900"/>
            </a:lvl4pPr>
            <a:lvl5pPr marL="1828267" indent="0">
              <a:buNone/>
              <a:defRPr sz="900"/>
            </a:lvl5pPr>
            <a:lvl6pPr marL="2285333" indent="0">
              <a:buNone/>
              <a:defRPr sz="900"/>
            </a:lvl6pPr>
            <a:lvl7pPr marL="2742399" indent="0">
              <a:buNone/>
              <a:defRPr sz="900"/>
            </a:lvl7pPr>
            <a:lvl8pPr marL="3199466" indent="0">
              <a:buNone/>
              <a:defRPr sz="900"/>
            </a:lvl8pPr>
            <a:lvl9pPr marL="365653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A153474D-BC09-4631-B301-325D869BFA3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>
            <a:extLst>
              <a:ext uri="{FF2B5EF4-FFF2-40B4-BE49-F238E27FC236}">
                <a16:creationId xmlns:a16="http://schemas.microsoft.com/office/drawing/2014/main" id="{34AFE44B-1E7A-4C56-90FF-3A2BFA8C016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>
            <a:extLst>
              <a:ext uri="{FF2B5EF4-FFF2-40B4-BE49-F238E27FC236}">
                <a16:creationId xmlns:a16="http://schemas.microsoft.com/office/drawing/2014/main" id="{E2002D69-EC90-41CB-8C36-81A21BB004B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3602A3-0B84-479B-870A-73D415FA501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4844775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C916D1-FE6B-42D9-BADD-659139A37334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9AC2AC-0DCE-41EF-81D3-F20D95B5251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411547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6A64A8-8F40-423A-8F77-8BDCE92B3648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39777E-DF7B-47BF-A767-123809E56A1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600581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4BB0BA-D5CA-4B63-AE7D-69B78956F391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607D90-DFB7-48E9-B6CC-6F99B77B0ED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49601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85AD92-43B2-492F-ACF6-E8EF70920D6B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5084CB-B6D4-4966-8F30-2E4B30221B6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876799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8651F9-542D-4F50-8EF7-A914B4551105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38CFB3-51F2-42DE-9A69-6A7D63E38D0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712137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2586927-4E43-49AE-AA27-19C4780D39F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479135-131D-4A62-BBA9-28FB7E4F8935}" type="datetime1">
              <a:rPr lang="en-US"/>
              <a:pPr>
                <a:defRPr/>
              </a:pPr>
              <a:t>1/15/2021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A7DF269-942C-4B04-8C70-061913AC45A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34B72DB-2746-4A78-A3E5-1DE8A1FD301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47908A4-C4C1-4F97-92AE-5A9E864333B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8949639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7734E5C-5B55-4CF5-B62C-7D607A1B294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F866B8-A281-49DF-8146-3E1653303CFA}" type="datetime1">
              <a:rPr lang="en-US"/>
              <a:pPr>
                <a:defRPr/>
              </a:pPr>
              <a:t>1/15/2021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56EF8D9-03D2-4576-B258-C0808EFD25F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B06BEDB-0366-45B6-BA90-2DA7004BC21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9E65CC-C1F2-4D92-BE13-E9AD9AB2DA1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6195429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D9A5085-EEE8-49EC-A0EF-C98488618E8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DCE759-AC57-4D8E-B665-80566EFA6E4B}" type="datetime1">
              <a:rPr lang="en-US"/>
              <a:pPr>
                <a:defRPr/>
              </a:pPr>
              <a:t>1/15/2021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808F88E-0E45-436A-83A3-B2D4E06988F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E424F30-9AF1-4890-8B0B-BC5C53F2DA1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0F3FFF8-6110-4425-B800-9CCB5B09FF4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2696919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511D1F-EBB8-4F5D-B73D-1ECB2B733B1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489332-37B7-4BDD-A759-5016A11E5205}" type="datetime1">
              <a:rPr lang="en-US"/>
              <a:pPr>
                <a:defRPr/>
              </a:pPr>
              <a:t>1/15/2021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EF4C42-CCC0-4B35-8372-56E9DACAE05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04B036-004B-45CD-9386-E5A9F1D6EF5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0CFA56-B5A4-44B8-9D05-0ACB0B5D502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4751445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0F6FFF3-B183-4199-A42F-C5D196AA76B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43012A-5461-4F6F-AFD6-DB86F05CA549}" type="datetime1">
              <a:rPr lang="en-US"/>
              <a:pPr>
                <a:defRPr/>
              </a:pPr>
              <a:t>1/15/2021</a:t>
            </a:fld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5B5006E-5C08-4AC8-9440-56018F1ECCC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22F5040-645B-4ECB-A174-159163FA508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6BB939-85D6-4266-A451-CAF7C02154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38209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68" indent="0">
              <a:buNone/>
              <a:defRPr sz="2800"/>
            </a:lvl2pPr>
            <a:lvl3pPr marL="914133" indent="0">
              <a:buNone/>
              <a:defRPr sz="2400"/>
            </a:lvl3pPr>
            <a:lvl4pPr marL="1371200" indent="0">
              <a:buNone/>
              <a:defRPr sz="2000"/>
            </a:lvl4pPr>
            <a:lvl5pPr marL="1828267" indent="0">
              <a:buNone/>
              <a:defRPr sz="2000"/>
            </a:lvl5pPr>
            <a:lvl6pPr marL="2285333" indent="0">
              <a:buNone/>
              <a:defRPr sz="2000"/>
            </a:lvl6pPr>
            <a:lvl7pPr marL="2742399" indent="0">
              <a:buNone/>
              <a:defRPr sz="2000"/>
            </a:lvl7pPr>
            <a:lvl8pPr marL="3199466" indent="0">
              <a:buNone/>
              <a:defRPr sz="2000"/>
            </a:lvl8pPr>
            <a:lvl9pPr marL="3656532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68" indent="0">
              <a:buNone/>
              <a:defRPr sz="1200"/>
            </a:lvl2pPr>
            <a:lvl3pPr marL="914133" indent="0">
              <a:buNone/>
              <a:defRPr sz="1000"/>
            </a:lvl3pPr>
            <a:lvl4pPr marL="1371200" indent="0">
              <a:buNone/>
              <a:defRPr sz="900"/>
            </a:lvl4pPr>
            <a:lvl5pPr marL="1828267" indent="0">
              <a:buNone/>
              <a:defRPr sz="900"/>
            </a:lvl5pPr>
            <a:lvl6pPr marL="2285333" indent="0">
              <a:buNone/>
              <a:defRPr sz="900"/>
            </a:lvl6pPr>
            <a:lvl7pPr marL="2742399" indent="0">
              <a:buNone/>
              <a:defRPr sz="900"/>
            </a:lvl7pPr>
            <a:lvl8pPr marL="3199466" indent="0">
              <a:buNone/>
              <a:defRPr sz="900"/>
            </a:lvl8pPr>
            <a:lvl9pPr marL="365653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D634D46E-0789-4928-97FD-9E5A04C2FD4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>
            <a:extLst>
              <a:ext uri="{FF2B5EF4-FFF2-40B4-BE49-F238E27FC236}">
                <a16:creationId xmlns:a16="http://schemas.microsoft.com/office/drawing/2014/main" id="{A3D7D568-4A51-4C05-9198-6EC717435AB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>
            <a:extLst>
              <a:ext uri="{FF2B5EF4-FFF2-40B4-BE49-F238E27FC236}">
                <a16:creationId xmlns:a16="http://schemas.microsoft.com/office/drawing/2014/main" id="{AA642D4E-91FF-4547-9BCC-E82A8694C19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546885-2CBF-452F-8D6B-66ABA0470A5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1958768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0711CEA-4AF5-451C-9F41-CCE31509814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390488-64D4-441C-B8A6-A67DD68E9E42}" type="datetime1">
              <a:rPr lang="en-US"/>
              <a:pPr>
                <a:defRPr/>
              </a:pPr>
              <a:t>1/15/2021</a:t>
            </a:fld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A5AAE59-FA2B-4C37-885C-644CD949499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CAB96F0-CE41-4A32-94FD-E448A2BF8F2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84778F-5004-4E9F-ADA7-CD523A3AC9C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1186356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E01D52B3-7606-4D14-93E6-F1498D0F4B5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6BA160-B6DB-41A9-98DC-CF9B1379EB6D}" type="datetime1">
              <a:rPr lang="en-US"/>
              <a:pPr>
                <a:defRPr/>
              </a:pPr>
              <a:t>1/15/2021</a:t>
            </a:fld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F97DBB4-6475-41E0-BB57-D542ABC80CE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F9F9CC9-0941-4710-875B-36E4EA8B624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2FE87A-0E50-4327-8C37-4A77CD01A8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0730247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271DF0-3308-4EDA-A5D6-713526AFC4A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6DF6D2-336A-48EC-83AB-3293CE8C2F46}" type="datetime1">
              <a:rPr lang="en-US"/>
              <a:pPr>
                <a:defRPr/>
              </a:pPr>
              <a:t>1/15/2021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C1B4FA-9C36-47CB-B700-D7B66C67C3A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215836-46D4-46B5-AF92-3B872EC59CB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1343ADD-1BF7-4A2E-99CF-42C9477FB52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1272043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115329-0EDD-4E49-9095-17B7B223CEF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CEE5B7-3B0B-4F8E-B71A-3BF04A846356}" type="datetime1">
              <a:rPr lang="en-US"/>
              <a:pPr>
                <a:defRPr/>
              </a:pPr>
              <a:t>1/15/2021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6E954A-4B3C-4C8C-BFAA-6610EDF9F4C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A892B2-CF0A-4E89-80AE-398A7555E25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2EE241-64EC-47D2-B524-50CE657018D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4757008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C7BC645-46CB-4468-9410-48B5B784DC0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A53013-61FA-45A9-8CCB-A114B73AB748}" type="datetime1">
              <a:rPr lang="en-US"/>
              <a:pPr>
                <a:defRPr/>
              </a:pPr>
              <a:t>1/15/2021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E6AA21A-AA18-4576-8C28-FB20BB7317E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83E50B8-BAE4-4BC0-BDC3-778E7AA0AAB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6EA44C-08C3-4070-BE85-BD27856C703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9265145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39313F0-AD3B-4482-AAE8-3D5C5055616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59E83C-8622-4BB8-BCA1-597E0BA0A8C5}" type="datetime1">
              <a:rPr lang="en-US"/>
              <a:pPr>
                <a:defRPr/>
              </a:pPr>
              <a:t>1/15/2021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DE8CDB8-FAA8-4F46-828A-05416391655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7F46A4E-9CB0-412F-91CA-DBDA5CFA726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6E972C-415E-4DE6-A99C-A0E62105A74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4299491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E8A698-2FC2-4D6E-BB90-444B33743B5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E33B9D-8A49-4B5C-8085-5A96FBA49E3C}" type="datetime1">
              <a:rPr lang="en-US"/>
              <a:pPr>
                <a:defRPr/>
              </a:pPr>
              <a:t>1/15/2021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23EEB2-5D6B-406F-BC57-11FD39958E1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CA7939-99E7-4B5D-8864-149F1BED930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E10B33-086F-4740-854F-174B9D2D88E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281792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BF46E5F7-3A46-4CCB-B365-28F401896CE0}"/>
              </a:ext>
            </a:extLst>
          </p:cNvPr>
          <p:cNvGrpSpPr>
            <a:grpSpLocks/>
          </p:cNvGrpSpPr>
          <p:nvPr/>
        </p:nvGrpSpPr>
        <p:grpSpPr bwMode="auto">
          <a:xfrm>
            <a:off x="0" y="117475"/>
            <a:ext cx="9142413" cy="6738938"/>
            <a:chOff x="0" y="74"/>
            <a:chExt cx="5759" cy="4245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C99AAB6C-2EA5-4830-B890-91935ED017E2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432" y="4113"/>
              <a:ext cx="2208" cy="206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FC05B2A2-CE16-40FE-BF49-CFE828E2201F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432" y="1536"/>
              <a:ext cx="5327" cy="48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7" name="Oval 5">
              <a:extLst>
                <a:ext uri="{FF2B5EF4-FFF2-40B4-BE49-F238E27FC236}">
                  <a16:creationId xmlns:a16="http://schemas.microsoft.com/office/drawing/2014/main" id="{7895E7FC-5860-4DE9-88DE-A7A78FB2E0D4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555" y="74"/>
              <a:ext cx="42" cy="4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8" name="Oval 6">
              <a:extLst>
                <a:ext uri="{FF2B5EF4-FFF2-40B4-BE49-F238E27FC236}">
                  <a16:creationId xmlns:a16="http://schemas.microsoft.com/office/drawing/2014/main" id="{E67FA382-BB41-4924-91CD-AAD3413DFB0F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555" y="219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9" name="Oval 7">
              <a:extLst>
                <a:ext uri="{FF2B5EF4-FFF2-40B4-BE49-F238E27FC236}">
                  <a16:creationId xmlns:a16="http://schemas.microsoft.com/office/drawing/2014/main" id="{26F61D21-8A75-4D47-A0C2-F0E9EDDB17A1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555" y="362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0" name="Oval 8">
              <a:extLst>
                <a:ext uri="{FF2B5EF4-FFF2-40B4-BE49-F238E27FC236}">
                  <a16:creationId xmlns:a16="http://schemas.microsoft.com/office/drawing/2014/main" id="{E0CB9C33-2357-431E-87BE-112FC3A078B1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555" y="651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1" name="Oval 9">
              <a:extLst>
                <a:ext uri="{FF2B5EF4-FFF2-40B4-BE49-F238E27FC236}">
                  <a16:creationId xmlns:a16="http://schemas.microsoft.com/office/drawing/2014/main" id="{F0D8C5BD-4151-492F-973B-C228C864B584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555" y="794"/>
              <a:ext cx="42" cy="4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2" name="Oval 10">
              <a:extLst>
                <a:ext uri="{FF2B5EF4-FFF2-40B4-BE49-F238E27FC236}">
                  <a16:creationId xmlns:a16="http://schemas.microsoft.com/office/drawing/2014/main" id="{E6591C07-1ECA-4780-A895-C5E01D7B6B6B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555" y="939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3" name="Oval 11">
              <a:extLst>
                <a:ext uri="{FF2B5EF4-FFF2-40B4-BE49-F238E27FC236}">
                  <a16:creationId xmlns:a16="http://schemas.microsoft.com/office/drawing/2014/main" id="{AB3756DC-AD2A-404B-855C-1A6FFEF409EC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555" y="1082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4" name="Oval 12">
              <a:extLst>
                <a:ext uri="{FF2B5EF4-FFF2-40B4-BE49-F238E27FC236}">
                  <a16:creationId xmlns:a16="http://schemas.microsoft.com/office/drawing/2014/main" id="{2C7B503A-DEAF-44E2-8F99-7708E568ABE3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555" y="1227"/>
              <a:ext cx="42" cy="4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5" name="Oval 13">
              <a:extLst>
                <a:ext uri="{FF2B5EF4-FFF2-40B4-BE49-F238E27FC236}">
                  <a16:creationId xmlns:a16="http://schemas.microsoft.com/office/drawing/2014/main" id="{88ED228B-E746-4ADF-9B10-9B4ACDBBBC24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555" y="1371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grpSp>
          <p:nvGrpSpPr>
            <p:cNvPr id="16" name="Group 14">
              <a:extLst>
                <a:ext uri="{FF2B5EF4-FFF2-40B4-BE49-F238E27FC236}">
                  <a16:creationId xmlns:a16="http://schemas.microsoft.com/office/drawing/2014/main" id="{C2B26616-D1FD-42E5-8ED2-E91629CEA8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59" y="4202"/>
              <a:ext cx="2729" cy="41"/>
              <a:chOff x="2859" y="4202"/>
              <a:chExt cx="2729" cy="41"/>
            </a:xfrm>
          </p:grpSpPr>
          <p:sp>
            <p:nvSpPr>
              <p:cNvPr id="22" name="Oval 15">
                <a:extLst>
                  <a:ext uri="{FF2B5EF4-FFF2-40B4-BE49-F238E27FC236}">
                    <a16:creationId xmlns:a16="http://schemas.microsoft.com/office/drawing/2014/main" id="{EAE3910C-6447-4DBF-A090-9FC150134046}"/>
                  </a:ext>
                </a:extLst>
              </p:cNvPr>
              <p:cNvSpPr>
                <a:spLocks noChangeArrowheads="1"/>
              </p:cNvSpPr>
              <p:nvPr/>
            </p:nvSpPr>
            <p:spPr bwMode="invGray">
              <a:xfrm>
                <a:off x="2859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23" name="Oval 16">
                <a:extLst>
                  <a:ext uri="{FF2B5EF4-FFF2-40B4-BE49-F238E27FC236}">
                    <a16:creationId xmlns:a16="http://schemas.microsoft.com/office/drawing/2014/main" id="{1685AC85-53BD-4D3A-8806-0EF11A7F5D2A}"/>
                  </a:ext>
                </a:extLst>
              </p:cNvPr>
              <p:cNvSpPr>
                <a:spLocks noChangeArrowheads="1"/>
              </p:cNvSpPr>
              <p:nvPr/>
            </p:nvSpPr>
            <p:spPr bwMode="invGray">
              <a:xfrm>
                <a:off x="3243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24" name="Oval 17">
                <a:extLst>
                  <a:ext uri="{FF2B5EF4-FFF2-40B4-BE49-F238E27FC236}">
                    <a16:creationId xmlns:a16="http://schemas.microsoft.com/office/drawing/2014/main" id="{9754D8FA-AF22-41E0-A8FC-1B74AC3C5676}"/>
                  </a:ext>
                </a:extLst>
              </p:cNvPr>
              <p:cNvSpPr>
                <a:spLocks noChangeArrowheads="1"/>
              </p:cNvSpPr>
              <p:nvPr/>
            </p:nvSpPr>
            <p:spPr bwMode="invGray">
              <a:xfrm>
                <a:off x="3627" y="4202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25" name="Oval 18">
                <a:extLst>
                  <a:ext uri="{FF2B5EF4-FFF2-40B4-BE49-F238E27FC236}">
                    <a16:creationId xmlns:a16="http://schemas.microsoft.com/office/drawing/2014/main" id="{1F296BEF-DF51-46DC-B109-D57BE77FF158}"/>
                  </a:ext>
                </a:extLst>
              </p:cNvPr>
              <p:cNvSpPr>
                <a:spLocks noChangeArrowheads="1"/>
              </p:cNvSpPr>
              <p:nvPr/>
            </p:nvSpPr>
            <p:spPr bwMode="invGray">
              <a:xfrm>
                <a:off x="4011" y="4202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26" name="Oval 19">
                <a:extLst>
                  <a:ext uri="{FF2B5EF4-FFF2-40B4-BE49-F238E27FC236}">
                    <a16:creationId xmlns:a16="http://schemas.microsoft.com/office/drawing/2014/main" id="{399CD398-330E-4F19-A6C3-70843B75750B}"/>
                  </a:ext>
                </a:extLst>
              </p:cNvPr>
              <p:cNvSpPr>
                <a:spLocks noChangeArrowheads="1"/>
              </p:cNvSpPr>
              <p:nvPr/>
            </p:nvSpPr>
            <p:spPr bwMode="invGray">
              <a:xfrm>
                <a:off x="4395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27" name="Oval 20">
                <a:extLst>
                  <a:ext uri="{FF2B5EF4-FFF2-40B4-BE49-F238E27FC236}">
                    <a16:creationId xmlns:a16="http://schemas.microsoft.com/office/drawing/2014/main" id="{01295F9D-B850-475A-A743-957808E0105E}"/>
                  </a:ext>
                </a:extLst>
              </p:cNvPr>
              <p:cNvSpPr>
                <a:spLocks noChangeArrowheads="1"/>
              </p:cNvSpPr>
              <p:nvPr/>
            </p:nvSpPr>
            <p:spPr bwMode="invGray">
              <a:xfrm>
                <a:off x="4779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28" name="Oval 21">
                <a:extLst>
                  <a:ext uri="{FF2B5EF4-FFF2-40B4-BE49-F238E27FC236}">
                    <a16:creationId xmlns:a16="http://schemas.microsoft.com/office/drawing/2014/main" id="{704FE256-D5E4-46B4-99A8-65653D0C7825}"/>
                  </a:ext>
                </a:extLst>
              </p:cNvPr>
              <p:cNvSpPr>
                <a:spLocks noChangeArrowheads="1"/>
              </p:cNvSpPr>
              <p:nvPr/>
            </p:nvSpPr>
            <p:spPr bwMode="invGray">
              <a:xfrm>
                <a:off x="5163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29" name="Oval 22">
                <a:extLst>
                  <a:ext uri="{FF2B5EF4-FFF2-40B4-BE49-F238E27FC236}">
                    <a16:creationId xmlns:a16="http://schemas.microsoft.com/office/drawing/2014/main" id="{35474E4A-1B3A-4877-86DB-3905245017A3}"/>
                  </a:ext>
                </a:extLst>
              </p:cNvPr>
              <p:cNvSpPr>
                <a:spLocks noChangeArrowheads="1"/>
              </p:cNvSpPr>
              <p:nvPr/>
            </p:nvSpPr>
            <p:spPr bwMode="invGray">
              <a:xfrm>
                <a:off x="5547" y="4202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</p:grpSp>
        <p:sp>
          <p:nvSpPr>
            <p:cNvPr id="17" name="Oval 23">
              <a:extLst>
                <a:ext uri="{FF2B5EF4-FFF2-40B4-BE49-F238E27FC236}">
                  <a16:creationId xmlns:a16="http://schemas.microsoft.com/office/drawing/2014/main" id="{590CB628-C02E-4A4E-BDE1-9584DA7C4424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555" y="507"/>
              <a:ext cx="42" cy="4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grpSp>
          <p:nvGrpSpPr>
            <p:cNvPr id="18" name="Group 24">
              <a:extLst>
                <a:ext uri="{FF2B5EF4-FFF2-40B4-BE49-F238E27FC236}">
                  <a16:creationId xmlns:a16="http://schemas.microsoft.com/office/drawing/2014/main" id="{442D5381-6188-412B-9F83-E5D8DAD540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327"/>
              <a:ext cx="1203" cy="1203"/>
              <a:chOff x="0" y="2327"/>
              <a:chExt cx="1203" cy="1203"/>
            </a:xfrm>
          </p:grpSpPr>
          <p:sp>
            <p:nvSpPr>
              <p:cNvPr id="19" name="Freeform 25">
                <a:extLst>
                  <a:ext uri="{FF2B5EF4-FFF2-40B4-BE49-F238E27FC236}">
                    <a16:creationId xmlns:a16="http://schemas.microsoft.com/office/drawing/2014/main" id="{E1F07F21-193F-4201-BD8B-77341C2EF1D5}"/>
                  </a:ext>
                </a:extLst>
              </p:cNvPr>
              <p:cNvSpPr>
                <a:spLocks/>
              </p:cNvSpPr>
              <p:nvPr/>
            </p:nvSpPr>
            <p:spPr bwMode="invGray">
              <a:xfrm>
                <a:off x="0" y="2394"/>
                <a:ext cx="443" cy="1033"/>
              </a:xfrm>
              <a:custGeom>
                <a:avLst/>
                <a:gdLst>
                  <a:gd name="T0" fmla="*/ 290 w 443"/>
                  <a:gd name="T1" fmla="*/ 1016 h 1033"/>
                  <a:gd name="T2" fmla="*/ 316 w 443"/>
                  <a:gd name="T3" fmla="*/ 974 h 1033"/>
                  <a:gd name="T4" fmla="*/ 354 w 443"/>
                  <a:gd name="T5" fmla="*/ 920 h 1033"/>
                  <a:gd name="T6" fmla="*/ 384 w 443"/>
                  <a:gd name="T7" fmla="*/ 884 h 1033"/>
                  <a:gd name="T8" fmla="*/ 381 w 443"/>
                  <a:gd name="T9" fmla="*/ 832 h 1033"/>
                  <a:gd name="T10" fmla="*/ 370 w 443"/>
                  <a:gd name="T11" fmla="*/ 794 h 1033"/>
                  <a:gd name="T12" fmla="*/ 361 w 443"/>
                  <a:gd name="T13" fmla="*/ 760 h 1033"/>
                  <a:gd name="T14" fmla="*/ 361 w 443"/>
                  <a:gd name="T15" fmla="*/ 734 h 1033"/>
                  <a:gd name="T16" fmla="*/ 359 w 443"/>
                  <a:gd name="T17" fmla="*/ 707 h 1033"/>
                  <a:gd name="T18" fmla="*/ 373 w 443"/>
                  <a:gd name="T19" fmla="*/ 691 h 1033"/>
                  <a:gd name="T20" fmla="*/ 391 w 443"/>
                  <a:gd name="T21" fmla="*/ 686 h 1033"/>
                  <a:gd name="T22" fmla="*/ 395 w 443"/>
                  <a:gd name="T23" fmla="*/ 680 h 1033"/>
                  <a:gd name="T24" fmla="*/ 390 w 443"/>
                  <a:gd name="T25" fmla="*/ 671 h 1033"/>
                  <a:gd name="T26" fmla="*/ 386 w 443"/>
                  <a:gd name="T27" fmla="*/ 660 h 1033"/>
                  <a:gd name="T28" fmla="*/ 437 w 443"/>
                  <a:gd name="T29" fmla="*/ 635 h 1033"/>
                  <a:gd name="T30" fmla="*/ 442 w 443"/>
                  <a:gd name="T31" fmla="*/ 619 h 1033"/>
                  <a:gd name="T32" fmla="*/ 438 w 443"/>
                  <a:gd name="T33" fmla="*/ 604 h 1033"/>
                  <a:gd name="T34" fmla="*/ 400 w 443"/>
                  <a:gd name="T35" fmla="*/ 543 h 1033"/>
                  <a:gd name="T36" fmla="*/ 384 w 443"/>
                  <a:gd name="T37" fmla="*/ 474 h 1033"/>
                  <a:gd name="T38" fmla="*/ 354 w 443"/>
                  <a:gd name="T39" fmla="*/ 455 h 1033"/>
                  <a:gd name="T40" fmla="*/ 326 w 443"/>
                  <a:gd name="T41" fmla="*/ 433 h 1033"/>
                  <a:gd name="T42" fmla="*/ 312 w 443"/>
                  <a:gd name="T43" fmla="*/ 411 h 1033"/>
                  <a:gd name="T44" fmla="*/ 307 w 443"/>
                  <a:gd name="T45" fmla="*/ 391 h 1033"/>
                  <a:gd name="T46" fmla="*/ 290 w 443"/>
                  <a:gd name="T47" fmla="*/ 339 h 1033"/>
                  <a:gd name="T48" fmla="*/ 308 w 443"/>
                  <a:gd name="T49" fmla="*/ 289 h 1033"/>
                  <a:gd name="T50" fmla="*/ 298 w 443"/>
                  <a:gd name="T51" fmla="*/ 278 h 1033"/>
                  <a:gd name="T52" fmla="*/ 280 w 443"/>
                  <a:gd name="T53" fmla="*/ 307 h 1033"/>
                  <a:gd name="T54" fmla="*/ 269 w 443"/>
                  <a:gd name="T55" fmla="*/ 283 h 1033"/>
                  <a:gd name="T56" fmla="*/ 272 w 443"/>
                  <a:gd name="T57" fmla="*/ 224 h 1033"/>
                  <a:gd name="T58" fmla="*/ 280 w 443"/>
                  <a:gd name="T59" fmla="*/ 177 h 1033"/>
                  <a:gd name="T60" fmla="*/ 280 w 443"/>
                  <a:gd name="T61" fmla="*/ 146 h 1033"/>
                  <a:gd name="T62" fmla="*/ 281 w 443"/>
                  <a:gd name="T63" fmla="*/ 123 h 1033"/>
                  <a:gd name="T64" fmla="*/ 290 w 443"/>
                  <a:gd name="T65" fmla="*/ 104 h 1033"/>
                  <a:gd name="T66" fmla="*/ 296 w 443"/>
                  <a:gd name="T67" fmla="*/ 97 h 1033"/>
                  <a:gd name="T68" fmla="*/ 298 w 443"/>
                  <a:gd name="T69" fmla="*/ 94 h 1033"/>
                  <a:gd name="T70" fmla="*/ 301 w 443"/>
                  <a:gd name="T71" fmla="*/ 92 h 1033"/>
                  <a:gd name="T72" fmla="*/ 307 w 443"/>
                  <a:gd name="T73" fmla="*/ 83 h 1033"/>
                  <a:gd name="T74" fmla="*/ 317 w 443"/>
                  <a:gd name="T75" fmla="*/ 79 h 1033"/>
                  <a:gd name="T76" fmla="*/ 328 w 443"/>
                  <a:gd name="T77" fmla="*/ 77 h 1033"/>
                  <a:gd name="T78" fmla="*/ 337 w 443"/>
                  <a:gd name="T79" fmla="*/ 74 h 1033"/>
                  <a:gd name="T80" fmla="*/ 345 w 443"/>
                  <a:gd name="T81" fmla="*/ 67 h 1033"/>
                  <a:gd name="T82" fmla="*/ 337 w 443"/>
                  <a:gd name="T83" fmla="*/ 50 h 1033"/>
                  <a:gd name="T84" fmla="*/ 337 w 443"/>
                  <a:gd name="T85" fmla="*/ 47 h 1033"/>
                  <a:gd name="T86" fmla="*/ 337 w 443"/>
                  <a:gd name="T87" fmla="*/ 43 h 1033"/>
                  <a:gd name="T88" fmla="*/ 337 w 443"/>
                  <a:gd name="T89" fmla="*/ 41 h 1033"/>
                  <a:gd name="T90" fmla="*/ 334 w 443"/>
                  <a:gd name="T91" fmla="*/ 38 h 1033"/>
                  <a:gd name="T92" fmla="*/ 321 w 443"/>
                  <a:gd name="T93" fmla="*/ 21 h 1033"/>
                  <a:gd name="T94" fmla="*/ 316 w 443"/>
                  <a:gd name="T95" fmla="*/ 0 h 1033"/>
                  <a:gd name="T96" fmla="*/ 188 w 443"/>
                  <a:gd name="T97" fmla="*/ 94 h 1033"/>
                  <a:gd name="T98" fmla="*/ 88 w 443"/>
                  <a:gd name="T99" fmla="*/ 218 h 1033"/>
                  <a:gd name="T100" fmla="*/ 21 w 443"/>
                  <a:gd name="T101" fmla="*/ 366 h 1033"/>
                  <a:gd name="T102" fmla="*/ 0 w 443"/>
                  <a:gd name="T103" fmla="*/ 530 h 1033"/>
                  <a:gd name="T104" fmla="*/ 20 w 443"/>
                  <a:gd name="T105" fmla="*/ 680 h 1033"/>
                  <a:gd name="T106" fmla="*/ 74 w 443"/>
                  <a:gd name="T107" fmla="*/ 819 h 1033"/>
                  <a:gd name="T108" fmla="*/ 160 w 443"/>
                  <a:gd name="T109" fmla="*/ 938 h 1033"/>
                  <a:gd name="T110" fmla="*/ 272 w 443"/>
                  <a:gd name="T111" fmla="*/ 1032 h 1033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443" h="1033">
                    <a:moveTo>
                      <a:pt x="272" y="1032"/>
                    </a:moveTo>
                    <a:lnTo>
                      <a:pt x="290" y="1016"/>
                    </a:lnTo>
                    <a:lnTo>
                      <a:pt x="301" y="992"/>
                    </a:lnTo>
                    <a:lnTo>
                      <a:pt x="316" y="974"/>
                    </a:lnTo>
                    <a:lnTo>
                      <a:pt x="328" y="955"/>
                    </a:lnTo>
                    <a:lnTo>
                      <a:pt x="354" y="920"/>
                    </a:lnTo>
                    <a:lnTo>
                      <a:pt x="373" y="904"/>
                    </a:lnTo>
                    <a:lnTo>
                      <a:pt x="384" y="884"/>
                    </a:lnTo>
                    <a:lnTo>
                      <a:pt x="390" y="848"/>
                    </a:lnTo>
                    <a:lnTo>
                      <a:pt x="381" y="832"/>
                    </a:lnTo>
                    <a:lnTo>
                      <a:pt x="375" y="812"/>
                    </a:lnTo>
                    <a:lnTo>
                      <a:pt x="370" y="794"/>
                    </a:lnTo>
                    <a:lnTo>
                      <a:pt x="361" y="774"/>
                    </a:lnTo>
                    <a:lnTo>
                      <a:pt x="361" y="760"/>
                    </a:lnTo>
                    <a:lnTo>
                      <a:pt x="361" y="747"/>
                    </a:lnTo>
                    <a:lnTo>
                      <a:pt x="361" y="734"/>
                    </a:lnTo>
                    <a:lnTo>
                      <a:pt x="359" y="722"/>
                    </a:lnTo>
                    <a:lnTo>
                      <a:pt x="359" y="707"/>
                    </a:lnTo>
                    <a:lnTo>
                      <a:pt x="364" y="698"/>
                    </a:lnTo>
                    <a:lnTo>
                      <a:pt x="373" y="691"/>
                    </a:lnTo>
                    <a:lnTo>
                      <a:pt x="390" y="686"/>
                    </a:lnTo>
                    <a:lnTo>
                      <a:pt x="391" y="686"/>
                    </a:lnTo>
                    <a:lnTo>
                      <a:pt x="395" y="682"/>
                    </a:lnTo>
                    <a:lnTo>
                      <a:pt x="395" y="680"/>
                    </a:lnTo>
                    <a:lnTo>
                      <a:pt x="395" y="677"/>
                    </a:lnTo>
                    <a:lnTo>
                      <a:pt x="390" y="671"/>
                    </a:lnTo>
                    <a:lnTo>
                      <a:pt x="386" y="666"/>
                    </a:lnTo>
                    <a:lnTo>
                      <a:pt x="386" y="660"/>
                    </a:lnTo>
                    <a:lnTo>
                      <a:pt x="395" y="655"/>
                    </a:lnTo>
                    <a:lnTo>
                      <a:pt x="437" y="635"/>
                    </a:lnTo>
                    <a:lnTo>
                      <a:pt x="442" y="626"/>
                    </a:lnTo>
                    <a:lnTo>
                      <a:pt x="442" y="619"/>
                    </a:lnTo>
                    <a:lnTo>
                      <a:pt x="442" y="613"/>
                    </a:lnTo>
                    <a:lnTo>
                      <a:pt x="438" y="604"/>
                    </a:lnTo>
                    <a:lnTo>
                      <a:pt x="417" y="577"/>
                    </a:lnTo>
                    <a:lnTo>
                      <a:pt x="400" y="543"/>
                    </a:lnTo>
                    <a:lnTo>
                      <a:pt x="391" y="511"/>
                    </a:lnTo>
                    <a:lnTo>
                      <a:pt x="384" y="474"/>
                    </a:lnTo>
                    <a:lnTo>
                      <a:pt x="368" y="465"/>
                    </a:lnTo>
                    <a:lnTo>
                      <a:pt x="354" y="455"/>
                    </a:lnTo>
                    <a:lnTo>
                      <a:pt x="339" y="444"/>
                    </a:lnTo>
                    <a:lnTo>
                      <a:pt x="326" y="433"/>
                    </a:lnTo>
                    <a:lnTo>
                      <a:pt x="317" y="422"/>
                    </a:lnTo>
                    <a:lnTo>
                      <a:pt x="312" y="411"/>
                    </a:lnTo>
                    <a:lnTo>
                      <a:pt x="308" y="402"/>
                    </a:lnTo>
                    <a:lnTo>
                      <a:pt x="307" y="391"/>
                    </a:lnTo>
                    <a:lnTo>
                      <a:pt x="285" y="363"/>
                    </a:lnTo>
                    <a:lnTo>
                      <a:pt x="290" y="339"/>
                    </a:lnTo>
                    <a:lnTo>
                      <a:pt x="301" y="314"/>
                    </a:lnTo>
                    <a:lnTo>
                      <a:pt x="308" y="289"/>
                    </a:lnTo>
                    <a:lnTo>
                      <a:pt x="308" y="267"/>
                    </a:lnTo>
                    <a:lnTo>
                      <a:pt x="298" y="278"/>
                    </a:lnTo>
                    <a:lnTo>
                      <a:pt x="287" y="294"/>
                    </a:lnTo>
                    <a:lnTo>
                      <a:pt x="280" y="307"/>
                    </a:lnTo>
                    <a:lnTo>
                      <a:pt x="272" y="314"/>
                    </a:lnTo>
                    <a:lnTo>
                      <a:pt x="269" y="283"/>
                    </a:lnTo>
                    <a:lnTo>
                      <a:pt x="271" y="254"/>
                    </a:lnTo>
                    <a:lnTo>
                      <a:pt x="272" y="224"/>
                    </a:lnTo>
                    <a:lnTo>
                      <a:pt x="272" y="195"/>
                    </a:lnTo>
                    <a:lnTo>
                      <a:pt x="280" y="177"/>
                    </a:lnTo>
                    <a:lnTo>
                      <a:pt x="280" y="164"/>
                    </a:lnTo>
                    <a:lnTo>
                      <a:pt x="280" y="146"/>
                    </a:lnTo>
                    <a:lnTo>
                      <a:pt x="281" y="133"/>
                    </a:lnTo>
                    <a:lnTo>
                      <a:pt x="281" y="123"/>
                    </a:lnTo>
                    <a:lnTo>
                      <a:pt x="285" y="113"/>
                    </a:lnTo>
                    <a:lnTo>
                      <a:pt x="290" y="104"/>
                    </a:lnTo>
                    <a:lnTo>
                      <a:pt x="296" y="97"/>
                    </a:lnTo>
                    <a:lnTo>
                      <a:pt x="298" y="94"/>
                    </a:lnTo>
                    <a:lnTo>
                      <a:pt x="301" y="92"/>
                    </a:lnTo>
                    <a:lnTo>
                      <a:pt x="303" y="86"/>
                    </a:lnTo>
                    <a:lnTo>
                      <a:pt x="307" y="83"/>
                    </a:lnTo>
                    <a:lnTo>
                      <a:pt x="308" y="83"/>
                    </a:lnTo>
                    <a:lnTo>
                      <a:pt x="317" y="79"/>
                    </a:lnTo>
                    <a:lnTo>
                      <a:pt x="323" y="77"/>
                    </a:lnTo>
                    <a:lnTo>
                      <a:pt x="328" y="77"/>
                    </a:lnTo>
                    <a:lnTo>
                      <a:pt x="334" y="74"/>
                    </a:lnTo>
                    <a:lnTo>
                      <a:pt x="337" y="74"/>
                    </a:lnTo>
                    <a:lnTo>
                      <a:pt x="339" y="72"/>
                    </a:lnTo>
                    <a:lnTo>
                      <a:pt x="345" y="67"/>
                    </a:lnTo>
                    <a:lnTo>
                      <a:pt x="345" y="63"/>
                    </a:lnTo>
                    <a:lnTo>
                      <a:pt x="337" y="50"/>
                    </a:lnTo>
                    <a:lnTo>
                      <a:pt x="337" y="47"/>
                    </a:lnTo>
                    <a:lnTo>
                      <a:pt x="337" y="43"/>
                    </a:lnTo>
                    <a:lnTo>
                      <a:pt x="337" y="41"/>
                    </a:lnTo>
                    <a:lnTo>
                      <a:pt x="334" y="41"/>
                    </a:lnTo>
                    <a:lnTo>
                      <a:pt x="334" y="38"/>
                    </a:lnTo>
                    <a:lnTo>
                      <a:pt x="328" y="30"/>
                    </a:lnTo>
                    <a:lnTo>
                      <a:pt x="321" y="21"/>
                    </a:lnTo>
                    <a:lnTo>
                      <a:pt x="317" y="11"/>
                    </a:lnTo>
                    <a:lnTo>
                      <a:pt x="316" y="0"/>
                    </a:lnTo>
                    <a:lnTo>
                      <a:pt x="249" y="41"/>
                    </a:lnTo>
                    <a:lnTo>
                      <a:pt x="188" y="94"/>
                    </a:lnTo>
                    <a:lnTo>
                      <a:pt x="133" y="151"/>
                    </a:lnTo>
                    <a:lnTo>
                      <a:pt x="88" y="218"/>
                    </a:lnTo>
                    <a:lnTo>
                      <a:pt x="50" y="289"/>
                    </a:lnTo>
                    <a:lnTo>
                      <a:pt x="21" y="366"/>
                    </a:lnTo>
                    <a:lnTo>
                      <a:pt x="5" y="446"/>
                    </a:lnTo>
                    <a:lnTo>
                      <a:pt x="0" y="530"/>
                    </a:lnTo>
                    <a:lnTo>
                      <a:pt x="5" y="608"/>
                    </a:lnTo>
                    <a:lnTo>
                      <a:pt x="20" y="680"/>
                    </a:lnTo>
                    <a:lnTo>
                      <a:pt x="45" y="751"/>
                    </a:lnTo>
                    <a:lnTo>
                      <a:pt x="74" y="819"/>
                    </a:lnTo>
                    <a:lnTo>
                      <a:pt x="114" y="879"/>
                    </a:lnTo>
                    <a:lnTo>
                      <a:pt x="160" y="938"/>
                    </a:lnTo>
                    <a:lnTo>
                      <a:pt x="215" y="987"/>
                    </a:lnTo>
                    <a:lnTo>
                      <a:pt x="272" y="1032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0" name="Freeform 26">
                <a:extLst>
                  <a:ext uri="{FF2B5EF4-FFF2-40B4-BE49-F238E27FC236}">
                    <a16:creationId xmlns:a16="http://schemas.microsoft.com/office/drawing/2014/main" id="{DEA08128-EB0F-4D15-9FC0-8BEF9441AF40}"/>
                  </a:ext>
                </a:extLst>
              </p:cNvPr>
              <p:cNvSpPr>
                <a:spLocks/>
              </p:cNvSpPr>
              <p:nvPr/>
            </p:nvSpPr>
            <p:spPr bwMode="invGray">
              <a:xfrm>
                <a:off x="379" y="2327"/>
                <a:ext cx="824" cy="1203"/>
              </a:xfrm>
              <a:custGeom>
                <a:avLst/>
                <a:gdLst>
                  <a:gd name="T0" fmla="*/ 796 w 824"/>
                  <a:gd name="T1" fmla="*/ 688 h 1203"/>
                  <a:gd name="T2" fmla="*/ 756 w 824"/>
                  <a:gd name="T3" fmla="*/ 641 h 1203"/>
                  <a:gd name="T4" fmla="*/ 812 w 824"/>
                  <a:gd name="T5" fmla="*/ 615 h 1203"/>
                  <a:gd name="T6" fmla="*/ 814 w 824"/>
                  <a:gd name="T7" fmla="*/ 502 h 1203"/>
                  <a:gd name="T8" fmla="*/ 705 w 824"/>
                  <a:gd name="T9" fmla="*/ 247 h 1203"/>
                  <a:gd name="T10" fmla="*/ 651 w 824"/>
                  <a:gd name="T11" fmla="*/ 262 h 1203"/>
                  <a:gd name="T12" fmla="*/ 574 w 824"/>
                  <a:gd name="T13" fmla="*/ 289 h 1203"/>
                  <a:gd name="T14" fmla="*/ 536 w 824"/>
                  <a:gd name="T15" fmla="*/ 258 h 1203"/>
                  <a:gd name="T16" fmla="*/ 563 w 824"/>
                  <a:gd name="T17" fmla="*/ 170 h 1203"/>
                  <a:gd name="T18" fmla="*/ 532 w 824"/>
                  <a:gd name="T19" fmla="*/ 81 h 1203"/>
                  <a:gd name="T20" fmla="*/ 455 w 824"/>
                  <a:gd name="T21" fmla="*/ 56 h 1203"/>
                  <a:gd name="T22" fmla="*/ 484 w 824"/>
                  <a:gd name="T23" fmla="*/ 150 h 1203"/>
                  <a:gd name="T24" fmla="*/ 465 w 824"/>
                  <a:gd name="T25" fmla="*/ 190 h 1203"/>
                  <a:gd name="T26" fmla="*/ 442 w 824"/>
                  <a:gd name="T27" fmla="*/ 200 h 1203"/>
                  <a:gd name="T28" fmla="*/ 419 w 824"/>
                  <a:gd name="T29" fmla="*/ 164 h 1203"/>
                  <a:gd name="T30" fmla="*/ 381 w 824"/>
                  <a:gd name="T31" fmla="*/ 108 h 1203"/>
                  <a:gd name="T32" fmla="*/ 406 w 824"/>
                  <a:gd name="T33" fmla="*/ 108 h 1203"/>
                  <a:gd name="T34" fmla="*/ 424 w 824"/>
                  <a:gd name="T35" fmla="*/ 72 h 1203"/>
                  <a:gd name="T36" fmla="*/ 325 w 824"/>
                  <a:gd name="T37" fmla="*/ 0 h 1203"/>
                  <a:gd name="T38" fmla="*/ 281 w 824"/>
                  <a:gd name="T39" fmla="*/ 27 h 1203"/>
                  <a:gd name="T40" fmla="*/ 240 w 824"/>
                  <a:gd name="T41" fmla="*/ 72 h 1203"/>
                  <a:gd name="T42" fmla="*/ 209 w 824"/>
                  <a:gd name="T43" fmla="*/ 114 h 1203"/>
                  <a:gd name="T44" fmla="*/ 209 w 824"/>
                  <a:gd name="T45" fmla="*/ 150 h 1203"/>
                  <a:gd name="T46" fmla="*/ 240 w 824"/>
                  <a:gd name="T47" fmla="*/ 164 h 1203"/>
                  <a:gd name="T48" fmla="*/ 209 w 824"/>
                  <a:gd name="T49" fmla="*/ 222 h 1203"/>
                  <a:gd name="T50" fmla="*/ 213 w 824"/>
                  <a:gd name="T51" fmla="*/ 242 h 1203"/>
                  <a:gd name="T52" fmla="*/ 267 w 824"/>
                  <a:gd name="T53" fmla="*/ 222 h 1203"/>
                  <a:gd name="T54" fmla="*/ 303 w 824"/>
                  <a:gd name="T55" fmla="*/ 170 h 1203"/>
                  <a:gd name="T56" fmla="*/ 354 w 824"/>
                  <a:gd name="T57" fmla="*/ 231 h 1203"/>
                  <a:gd name="T58" fmla="*/ 372 w 824"/>
                  <a:gd name="T59" fmla="*/ 291 h 1203"/>
                  <a:gd name="T60" fmla="*/ 348 w 824"/>
                  <a:gd name="T61" fmla="*/ 294 h 1203"/>
                  <a:gd name="T62" fmla="*/ 298 w 824"/>
                  <a:gd name="T63" fmla="*/ 309 h 1203"/>
                  <a:gd name="T64" fmla="*/ 323 w 824"/>
                  <a:gd name="T65" fmla="*/ 330 h 1203"/>
                  <a:gd name="T66" fmla="*/ 260 w 824"/>
                  <a:gd name="T67" fmla="*/ 339 h 1203"/>
                  <a:gd name="T68" fmla="*/ 189 w 824"/>
                  <a:gd name="T69" fmla="*/ 411 h 1203"/>
                  <a:gd name="T70" fmla="*/ 184 w 824"/>
                  <a:gd name="T71" fmla="*/ 469 h 1203"/>
                  <a:gd name="T72" fmla="*/ 148 w 824"/>
                  <a:gd name="T73" fmla="*/ 435 h 1203"/>
                  <a:gd name="T74" fmla="*/ 83 w 824"/>
                  <a:gd name="T75" fmla="*/ 402 h 1203"/>
                  <a:gd name="T76" fmla="*/ 0 w 824"/>
                  <a:gd name="T77" fmla="*/ 455 h 1203"/>
                  <a:gd name="T78" fmla="*/ 54 w 824"/>
                  <a:gd name="T79" fmla="*/ 496 h 1203"/>
                  <a:gd name="T80" fmla="*/ 74 w 824"/>
                  <a:gd name="T81" fmla="*/ 485 h 1203"/>
                  <a:gd name="T82" fmla="*/ 54 w 824"/>
                  <a:gd name="T83" fmla="*/ 608 h 1203"/>
                  <a:gd name="T84" fmla="*/ 132 w 824"/>
                  <a:gd name="T85" fmla="*/ 641 h 1203"/>
                  <a:gd name="T86" fmla="*/ 195 w 824"/>
                  <a:gd name="T87" fmla="*/ 661 h 1203"/>
                  <a:gd name="T88" fmla="*/ 249 w 824"/>
                  <a:gd name="T89" fmla="*/ 744 h 1203"/>
                  <a:gd name="T90" fmla="*/ 334 w 824"/>
                  <a:gd name="T91" fmla="*/ 886 h 1203"/>
                  <a:gd name="T92" fmla="*/ 391 w 824"/>
                  <a:gd name="T93" fmla="*/ 1007 h 1203"/>
                  <a:gd name="T94" fmla="*/ 292 w 824"/>
                  <a:gd name="T95" fmla="*/ 1052 h 1203"/>
                  <a:gd name="T96" fmla="*/ 182 w 824"/>
                  <a:gd name="T97" fmla="*/ 1105 h 1203"/>
                  <a:gd name="T98" fmla="*/ 68 w 824"/>
                  <a:gd name="T99" fmla="*/ 1180 h 1203"/>
                  <a:gd name="T100" fmla="*/ 200 w 824"/>
                  <a:gd name="T101" fmla="*/ 1202 h 1203"/>
                  <a:gd name="T102" fmla="*/ 417 w 824"/>
                  <a:gd name="T103" fmla="*/ 1168 h 1203"/>
                  <a:gd name="T104" fmla="*/ 613 w 824"/>
                  <a:gd name="T105" fmla="*/ 1052 h 1203"/>
                  <a:gd name="T106" fmla="*/ 610 w 824"/>
                  <a:gd name="T107" fmla="*/ 929 h 1203"/>
                  <a:gd name="T108" fmla="*/ 543 w 824"/>
                  <a:gd name="T109" fmla="*/ 888 h 1203"/>
                  <a:gd name="T110" fmla="*/ 567 w 824"/>
                  <a:gd name="T111" fmla="*/ 791 h 1203"/>
                  <a:gd name="T112" fmla="*/ 655 w 824"/>
                  <a:gd name="T113" fmla="*/ 738 h 1203"/>
                  <a:gd name="T114" fmla="*/ 725 w 824"/>
                  <a:gd name="T115" fmla="*/ 713 h 1203"/>
                  <a:gd name="T116" fmla="*/ 792 w 824"/>
                  <a:gd name="T117" fmla="*/ 729 h 1203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824" h="1203">
                    <a:moveTo>
                      <a:pt x="803" y="736"/>
                    </a:moveTo>
                    <a:lnTo>
                      <a:pt x="807" y="724"/>
                    </a:lnTo>
                    <a:lnTo>
                      <a:pt x="808" y="713"/>
                    </a:lnTo>
                    <a:lnTo>
                      <a:pt x="812" y="702"/>
                    </a:lnTo>
                    <a:lnTo>
                      <a:pt x="814" y="691"/>
                    </a:lnTo>
                    <a:lnTo>
                      <a:pt x="803" y="691"/>
                    </a:lnTo>
                    <a:lnTo>
                      <a:pt x="796" y="688"/>
                    </a:lnTo>
                    <a:lnTo>
                      <a:pt x="783" y="686"/>
                    </a:lnTo>
                    <a:lnTo>
                      <a:pt x="776" y="680"/>
                    </a:lnTo>
                    <a:lnTo>
                      <a:pt x="770" y="675"/>
                    </a:lnTo>
                    <a:lnTo>
                      <a:pt x="767" y="666"/>
                    </a:lnTo>
                    <a:lnTo>
                      <a:pt x="761" y="661"/>
                    </a:lnTo>
                    <a:lnTo>
                      <a:pt x="760" y="655"/>
                    </a:lnTo>
                    <a:lnTo>
                      <a:pt x="756" y="641"/>
                    </a:lnTo>
                    <a:lnTo>
                      <a:pt x="756" y="624"/>
                    </a:lnTo>
                    <a:lnTo>
                      <a:pt x="760" y="610"/>
                    </a:lnTo>
                    <a:lnTo>
                      <a:pt x="767" y="599"/>
                    </a:lnTo>
                    <a:lnTo>
                      <a:pt x="781" y="597"/>
                    </a:lnTo>
                    <a:lnTo>
                      <a:pt x="792" y="599"/>
                    </a:lnTo>
                    <a:lnTo>
                      <a:pt x="803" y="608"/>
                    </a:lnTo>
                    <a:lnTo>
                      <a:pt x="812" y="615"/>
                    </a:lnTo>
                    <a:lnTo>
                      <a:pt x="819" y="628"/>
                    </a:lnTo>
                    <a:lnTo>
                      <a:pt x="823" y="619"/>
                    </a:lnTo>
                    <a:lnTo>
                      <a:pt x="823" y="610"/>
                    </a:lnTo>
                    <a:lnTo>
                      <a:pt x="823" y="605"/>
                    </a:lnTo>
                    <a:lnTo>
                      <a:pt x="823" y="597"/>
                    </a:lnTo>
                    <a:lnTo>
                      <a:pt x="819" y="549"/>
                    </a:lnTo>
                    <a:lnTo>
                      <a:pt x="814" y="502"/>
                    </a:lnTo>
                    <a:lnTo>
                      <a:pt x="807" y="455"/>
                    </a:lnTo>
                    <a:lnTo>
                      <a:pt x="792" y="411"/>
                    </a:lnTo>
                    <a:lnTo>
                      <a:pt x="776" y="366"/>
                    </a:lnTo>
                    <a:lnTo>
                      <a:pt x="756" y="325"/>
                    </a:lnTo>
                    <a:lnTo>
                      <a:pt x="734" y="285"/>
                    </a:lnTo>
                    <a:lnTo>
                      <a:pt x="709" y="247"/>
                    </a:lnTo>
                    <a:lnTo>
                      <a:pt x="705" y="247"/>
                    </a:lnTo>
                    <a:lnTo>
                      <a:pt x="702" y="244"/>
                    </a:lnTo>
                    <a:lnTo>
                      <a:pt x="698" y="244"/>
                    </a:lnTo>
                    <a:lnTo>
                      <a:pt x="693" y="242"/>
                    </a:lnTo>
                    <a:lnTo>
                      <a:pt x="677" y="253"/>
                    </a:lnTo>
                    <a:lnTo>
                      <a:pt x="668" y="254"/>
                    </a:lnTo>
                    <a:lnTo>
                      <a:pt x="660" y="258"/>
                    </a:lnTo>
                    <a:lnTo>
                      <a:pt x="651" y="262"/>
                    </a:lnTo>
                    <a:lnTo>
                      <a:pt x="642" y="264"/>
                    </a:lnTo>
                    <a:lnTo>
                      <a:pt x="631" y="267"/>
                    </a:lnTo>
                    <a:lnTo>
                      <a:pt x="619" y="273"/>
                    </a:lnTo>
                    <a:lnTo>
                      <a:pt x="606" y="278"/>
                    </a:lnTo>
                    <a:lnTo>
                      <a:pt x="594" y="283"/>
                    </a:lnTo>
                    <a:lnTo>
                      <a:pt x="583" y="285"/>
                    </a:lnTo>
                    <a:lnTo>
                      <a:pt x="574" y="289"/>
                    </a:lnTo>
                    <a:lnTo>
                      <a:pt x="567" y="291"/>
                    </a:lnTo>
                    <a:lnTo>
                      <a:pt x="557" y="289"/>
                    </a:lnTo>
                    <a:lnTo>
                      <a:pt x="554" y="285"/>
                    </a:lnTo>
                    <a:lnTo>
                      <a:pt x="548" y="280"/>
                    </a:lnTo>
                    <a:lnTo>
                      <a:pt x="547" y="278"/>
                    </a:lnTo>
                    <a:lnTo>
                      <a:pt x="543" y="273"/>
                    </a:lnTo>
                    <a:lnTo>
                      <a:pt x="536" y="258"/>
                    </a:lnTo>
                    <a:lnTo>
                      <a:pt x="532" y="244"/>
                    </a:lnTo>
                    <a:lnTo>
                      <a:pt x="532" y="231"/>
                    </a:lnTo>
                    <a:lnTo>
                      <a:pt x="530" y="217"/>
                    </a:lnTo>
                    <a:lnTo>
                      <a:pt x="532" y="202"/>
                    </a:lnTo>
                    <a:lnTo>
                      <a:pt x="541" y="190"/>
                    </a:lnTo>
                    <a:lnTo>
                      <a:pt x="552" y="177"/>
                    </a:lnTo>
                    <a:lnTo>
                      <a:pt x="563" y="170"/>
                    </a:lnTo>
                    <a:lnTo>
                      <a:pt x="574" y="159"/>
                    </a:lnTo>
                    <a:lnTo>
                      <a:pt x="583" y="146"/>
                    </a:lnTo>
                    <a:lnTo>
                      <a:pt x="588" y="134"/>
                    </a:lnTo>
                    <a:lnTo>
                      <a:pt x="588" y="119"/>
                    </a:lnTo>
                    <a:lnTo>
                      <a:pt x="568" y="105"/>
                    </a:lnTo>
                    <a:lnTo>
                      <a:pt x="552" y="92"/>
                    </a:lnTo>
                    <a:lnTo>
                      <a:pt x="532" y="81"/>
                    </a:lnTo>
                    <a:lnTo>
                      <a:pt x="512" y="70"/>
                    </a:lnTo>
                    <a:lnTo>
                      <a:pt x="491" y="58"/>
                    </a:lnTo>
                    <a:lnTo>
                      <a:pt x="471" y="47"/>
                    </a:lnTo>
                    <a:lnTo>
                      <a:pt x="449" y="38"/>
                    </a:lnTo>
                    <a:lnTo>
                      <a:pt x="428" y="31"/>
                    </a:lnTo>
                    <a:lnTo>
                      <a:pt x="442" y="45"/>
                    </a:lnTo>
                    <a:lnTo>
                      <a:pt x="455" y="56"/>
                    </a:lnTo>
                    <a:lnTo>
                      <a:pt x="465" y="63"/>
                    </a:lnTo>
                    <a:lnTo>
                      <a:pt x="484" y="74"/>
                    </a:lnTo>
                    <a:lnTo>
                      <a:pt x="485" y="88"/>
                    </a:lnTo>
                    <a:lnTo>
                      <a:pt x="484" y="105"/>
                    </a:lnTo>
                    <a:lnTo>
                      <a:pt x="478" y="123"/>
                    </a:lnTo>
                    <a:lnTo>
                      <a:pt x="478" y="135"/>
                    </a:lnTo>
                    <a:lnTo>
                      <a:pt x="484" y="150"/>
                    </a:lnTo>
                    <a:lnTo>
                      <a:pt x="484" y="155"/>
                    </a:lnTo>
                    <a:lnTo>
                      <a:pt x="480" y="161"/>
                    </a:lnTo>
                    <a:lnTo>
                      <a:pt x="474" y="166"/>
                    </a:lnTo>
                    <a:lnTo>
                      <a:pt x="469" y="170"/>
                    </a:lnTo>
                    <a:lnTo>
                      <a:pt x="465" y="175"/>
                    </a:lnTo>
                    <a:lnTo>
                      <a:pt x="465" y="180"/>
                    </a:lnTo>
                    <a:lnTo>
                      <a:pt x="465" y="190"/>
                    </a:lnTo>
                    <a:lnTo>
                      <a:pt x="464" y="195"/>
                    </a:lnTo>
                    <a:lnTo>
                      <a:pt x="460" y="197"/>
                    </a:lnTo>
                    <a:lnTo>
                      <a:pt x="458" y="200"/>
                    </a:lnTo>
                    <a:lnTo>
                      <a:pt x="455" y="200"/>
                    </a:lnTo>
                    <a:lnTo>
                      <a:pt x="453" y="200"/>
                    </a:lnTo>
                    <a:lnTo>
                      <a:pt x="447" y="197"/>
                    </a:lnTo>
                    <a:lnTo>
                      <a:pt x="442" y="200"/>
                    </a:lnTo>
                    <a:lnTo>
                      <a:pt x="433" y="202"/>
                    </a:lnTo>
                    <a:lnTo>
                      <a:pt x="428" y="202"/>
                    </a:lnTo>
                    <a:lnTo>
                      <a:pt x="424" y="200"/>
                    </a:lnTo>
                    <a:lnTo>
                      <a:pt x="424" y="197"/>
                    </a:lnTo>
                    <a:lnTo>
                      <a:pt x="422" y="195"/>
                    </a:lnTo>
                    <a:lnTo>
                      <a:pt x="419" y="164"/>
                    </a:lnTo>
                    <a:lnTo>
                      <a:pt x="411" y="159"/>
                    </a:lnTo>
                    <a:lnTo>
                      <a:pt x="406" y="150"/>
                    </a:lnTo>
                    <a:lnTo>
                      <a:pt x="397" y="141"/>
                    </a:lnTo>
                    <a:lnTo>
                      <a:pt x="390" y="134"/>
                    </a:lnTo>
                    <a:lnTo>
                      <a:pt x="386" y="125"/>
                    </a:lnTo>
                    <a:lnTo>
                      <a:pt x="384" y="117"/>
                    </a:lnTo>
                    <a:lnTo>
                      <a:pt x="381" y="108"/>
                    </a:lnTo>
                    <a:lnTo>
                      <a:pt x="384" y="103"/>
                    </a:lnTo>
                    <a:lnTo>
                      <a:pt x="386" y="99"/>
                    </a:lnTo>
                    <a:lnTo>
                      <a:pt x="390" y="99"/>
                    </a:lnTo>
                    <a:lnTo>
                      <a:pt x="390" y="97"/>
                    </a:lnTo>
                    <a:lnTo>
                      <a:pt x="391" y="97"/>
                    </a:lnTo>
                    <a:lnTo>
                      <a:pt x="397" y="103"/>
                    </a:lnTo>
                    <a:lnTo>
                      <a:pt x="406" y="108"/>
                    </a:lnTo>
                    <a:lnTo>
                      <a:pt x="413" y="110"/>
                    </a:lnTo>
                    <a:lnTo>
                      <a:pt x="422" y="110"/>
                    </a:lnTo>
                    <a:lnTo>
                      <a:pt x="424" y="110"/>
                    </a:lnTo>
                    <a:lnTo>
                      <a:pt x="424" y="108"/>
                    </a:lnTo>
                    <a:lnTo>
                      <a:pt x="424" y="72"/>
                    </a:lnTo>
                    <a:lnTo>
                      <a:pt x="411" y="56"/>
                    </a:lnTo>
                    <a:lnTo>
                      <a:pt x="395" y="42"/>
                    </a:lnTo>
                    <a:lnTo>
                      <a:pt x="377" y="27"/>
                    </a:lnTo>
                    <a:lnTo>
                      <a:pt x="364" y="9"/>
                    </a:lnTo>
                    <a:lnTo>
                      <a:pt x="350" y="5"/>
                    </a:lnTo>
                    <a:lnTo>
                      <a:pt x="339" y="2"/>
                    </a:lnTo>
                    <a:lnTo>
                      <a:pt x="325" y="0"/>
                    </a:lnTo>
                    <a:lnTo>
                      <a:pt x="312" y="0"/>
                    </a:lnTo>
                    <a:lnTo>
                      <a:pt x="308" y="0"/>
                    </a:lnTo>
                    <a:lnTo>
                      <a:pt x="308" y="2"/>
                    </a:lnTo>
                    <a:lnTo>
                      <a:pt x="308" y="5"/>
                    </a:lnTo>
                    <a:lnTo>
                      <a:pt x="307" y="9"/>
                    </a:lnTo>
                    <a:lnTo>
                      <a:pt x="289" y="14"/>
                    </a:lnTo>
                    <a:lnTo>
                      <a:pt x="281" y="27"/>
                    </a:lnTo>
                    <a:lnTo>
                      <a:pt x="276" y="42"/>
                    </a:lnTo>
                    <a:lnTo>
                      <a:pt x="265" y="56"/>
                    </a:lnTo>
                    <a:lnTo>
                      <a:pt x="260" y="56"/>
                    </a:lnTo>
                    <a:lnTo>
                      <a:pt x="256" y="56"/>
                    </a:lnTo>
                    <a:lnTo>
                      <a:pt x="251" y="56"/>
                    </a:lnTo>
                    <a:lnTo>
                      <a:pt x="249" y="58"/>
                    </a:lnTo>
                    <a:lnTo>
                      <a:pt x="240" y="72"/>
                    </a:lnTo>
                    <a:lnTo>
                      <a:pt x="231" y="87"/>
                    </a:lnTo>
                    <a:lnTo>
                      <a:pt x="224" y="99"/>
                    </a:lnTo>
                    <a:lnTo>
                      <a:pt x="213" y="110"/>
                    </a:lnTo>
                    <a:lnTo>
                      <a:pt x="209" y="110"/>
                    </a:lnTo>
                    <a:lnTo>
                      <a:pt x="209" y="114"/>
                    </a:lnTo>
                    <a:lnTo>
                      <a:pt x="184" y="139"/>
                    </a:lnTo>
                    <a:lnTo>
                      <a:pt x="184" y="141"/>
                    </a:lnTo>
                    <a:lnTo>
                      <a:pt x="195" y="146"/>
                    </a:lnTo>
                    <a:lnTo>
                      <a:pt x="209" y="150"/>
                    </a:lnTo>
                    <a:lnTo>
                      <a:pt x="224" y="153"/>
                    </a:lnTo>
                    <a:lnTo>
                      <a:pt x="234" y="153"/>
                    </a:lnTo>
                    <a:lnTo>
                      <a:pt x="236" y="155"/>
                    </a:lnTo>
                    <a:lnTo>
                      <a:pt x="240" y="155"/>
                    </a:lnTo>
                    <a:lnTo>
                      <a:pt x="240" y="159"/>
                    </a:lnTo>
                    <a:lnTo>
                      <a:pt x="242" y="161"/>
                    </a:lnTo>
                    <a:lnTo>
                      <a:pt x="240" y="164"/>
                    </a:lnTo>
                    <a:lnTo>
                      <a:pt x="234" y="166"/>
                    </a:lnTo>
                    <a:lnTo>
                      <a:pt x="231" y="170"/>
                    </a:lnTo>
                    <a:lnTo>
                      <a:pt x="225" y="171"/>
                    </a:lnTo>
                    <a:lnTo>
                      <a:pt x="220" y="180"/>
                    </a:lnTo>
                    <a:lnTo>
                      <a:pt x="215" y="195"/>
                    </a:lnTo>
                    <a:lnTo>
                      <a:pt x="209" y="208"/>
                    </a:lnTo>
                    <a:lnTo>
                      <a:pt x="209" y="222"/>
                    </a:lnTo>
                    <a:lnTo>
                      <a:pt x="213" y="227"/>
                    </a:lnTo>
                    <a:lnTo>
                      <a:pt x="215" y="227"/>
                    </a:lnTo>
                    <a:lnTo>
                      <a:pt x="213" y="231"/>
                    </a:lnTo>
                    <a:lnTo>
                      <a:pt x="209" y="238"/>
                    </a:lnTo>
                    <a:lnTo>
                      <a:pt x="213" y="242"/>
                    </a:lnTo>
                    <a:lnTo>
                      <a:pt x="215" y="244"/>
                    </a:lnTo>
                    <a:lnTo>
                      <a:pt x="231" y="233"/>
                    </a:lnTo>
                    <a:lnTo>
                      <a:pt x="260" y="231"/>
                    </a:lnTo>
                    <a:lnTo>
                      <a:pt x="260" y="227"/>
                    </a:lnTo>
                    <a:lnTo>
                      <a:pt x="262" y="226"/>
                    </a:lnTo>
                    <a:lnTo>
                      <a:pt x="265" y="226"/>
                    </a:lnTo>
                    <a:lnTo>
                      <a:pt x="267" y="222"/>
                    </a:lnTo>
                    <a:lnTo>
                      <a:pt x="267" y="200"/>
                    </a:lnTo>
                    <a:lnTo>
                      <a:pt x="289" y="155"/>
                    </a:lnTo>
                    <a:lnTo>
                      <a:pt x="292" y="155"/>
                    </a:lnTo>
                    <a:lnTo>
                      <a:pt x="303" y="170"/>
                    </a:lnTo>
                    <a:lnTo>
                      <a:pt x="312" y="180"/>
                    </a:lnTo>
                    <a:lnTo>
                      <a:pt x="323" y="195"/>
                    </a:lnTo>
                    <a:lnTo>
                      <a:pt x="336" y="206"/>
                    </a:lnTo>
                    <a:lnTo>
                      <a:pt x="343" y="211"/>
                    </a:lnTo>
                    <a:lnTo>
                      <a:pt x="345" y="217"/>
                    </a:lnTo>
                    <a:lnTo>
                      <a:pt x="350" y="226"/>
                    </a:lnTo>
                    <a:lnTo>
                      <a:pt x="354" y="231"/>
                    </a:lnTo>
                    <a:lnTo>
                      <a:pt x="354" y="244"/>
                    </a:lnTo>
                    <a:lnTo>
                      <a:pt x="354" y="258"/>
                    </a:lnTo>
                    <a:lnTo>
                      <a:pt x="359" y="273"/>
                    </a:lnTo>
                    <a:lnTo>
                      <a:pt x="364" y="283"/>
                    </a:lnTo>
                    <a:lnTo>
                      <a:pt x="366" y="285"/>
                    </a:lnTo>
                    <a:lnTo>
                      <a:pt x="370" y="289"/>
                    </a:lnTo>
                    <a:lnTo>
                      <a:pt x="372" y="291"/>
                    </a:lnTo>
                    <a:lnTo>
                      <a:pt x="375" y="294"/>
                    </a:lnTo>
                    <a:lnTo>
                      <a:pt x="375" y="298"/>
                    </a:lnTo>
                    <a:lnTo>
                      <a:pt x="372" y="300"/>
                    </a:lnTo>
                    <a:lnTo>
                      <a:pt x="372" y="305"/>
                    </a:lnTo>
                    <a:lnTo>
                      <a:pt x="370" y="309"/>
                    </a:lnTo>
                    <a:lnTo>
                      <a:pt x="359" y="305"/>
                    </a:lnTo>
                    <a:lnTo>
                      <a:pt x="348" y="294"/>
                    </a:lnTo>
                    <a:lnTo>
                      <a:pt x="336" y="285"/>
                    </a:lnTo>
                    <a:lnTo>
                      <a:pt x="323" y="283"/>
                    </a:lnTo>
                    <a:lnTo>
                      <a:pt x="314" y="289"/>
                    </a:lnTo>
                    <a:lnTo>
                      <a:pt x="308" y="294"/>
                    </a:lnTo>
                    <a:lnTo>
                      <a:pt x="299" y="300"/>
                    </a:lnTo>
                    <a:lnTo>
                      <a:pt x="296" y="305"/>
                    </a:lnTo>
                    <a:lnTo>
                      <a:pt x="298" y="309"/>
                    </a:lnTo>
                    <a:lnTo>
                      <a:pt x="299" y="310"/>
                    </a:lnTo>
                    <a:lnTo>
                      <a:pt x="299" y="314"/>
                    </a:lnTo>
                    <a:lnTo>
                      <a:pt x="303" y="314"/>
                    </a:lnTo>
                    <a:lnTo>
                      <a:pt x="312" y="314"/>
                    </a:lnTo>
                    <a:lnTo>
                      <a:pt x="317" y="316"/>
                    </a:lnTo>
                    <a:lnTo>
                      <a:pt x="319" y="321"/>
                    </a:lnTo>
                    <a:lnTo>
                      <a:pt x="323" y="330"/>
                    </a:lnTo>
                    <a:lnTo>
                      <a:pt x="319" y="334"/>
                    </a:lnTo>
                    <a:lnTo>
                      <a:pt x="317" y="339"/>
                    </a:lnTo>
                    <a:lnTo>
                      <a:pt x="260" y="327"/>
                    </a:lnTo>
                    <a:lnTo>
                      <a:pt x="260" y="334"/>
                    </a:lnTo>
                    <a:lnTo>
                      <a:pt x="260" y="339"/>
                    </a:lnTo>
                    <a:lnTo>
                      <a:pt x="260" y="345"/>
                    </a:lnTo>
                    <a:lnTo>
                      <a:pt x="256" y="347"/>
                    </a:lnTo>
                    <a:lnTo>
                      <a:pt x="251" y="356"/>
                    </a:lnTo>
                    <a:lnTo>
                      <a:pt x="249" y="357"/>
                    </a:lnTo>
                    <a:lnTo>
                      <a:pt x="242" y="366"/>
                    </a:lnTo>
                    <a:lnTo>
                      <a:pt x="225" y="393"/>
                    </a:lnTo>
                    <a:lnTo>
                      <a:pt x="189" y="411"/>
                    </a:lnTo>
                    <a:lnTo>
                      <a:pt x="188" y="413"/>
                    </a:lnTo>
                    <a:lnTo>
                      <a:pt x="184" y="419"/>
                    </a:lnTo>
                    <a:lnTo>
                      <a:pt x="184" y="424"/>
                    </a:lnTo>
                    <a:lnTo>
                      <a:pt x="184" y="430"/>
                    </a:lnTo>
                    <a:lnTo>
                      <a:pt x="184" y="439"/>
                    </a:lnTo>
                    <a:lnTo>
                      <a:pt x="184" y="453"/>
                    </a:lnTo>
                    <a:lnTo>
                      <a:pt x="184" y="469"/>
                    </a:lnTo>
                    <a:lnTo>
                      <a:pt x="184" y="478"/>
                    </a:lnTo>
                    <a:lnTo>
                      <a:pt x="173" y="478"/>
                    </a:lnTo>
                    <a:lnTo>
                      <a:pt x="164" y="475"/>
                    </a:lnTo>
                    <a:lnTo>
                      <a:pt x="157" y="469"/>
                    </a:lnTo>
                    <a:lnTo>
                      <a:pt x="151" y="464"/>
                    </a:lnTo>
                    <a:lnTo>
                      <a:pt x="151" y="449"/>
                    </a:lnTo>
                    <a:lnTo>
                      <a:pt x="148" y="435"/>
                    </a:lnTo>
                    <a:lnTo>
                      <a:pt x="141" y="424"/>
                    </a:lnTo>
                    <a:lnTo>
                      <a:pt x="130" y="413"/>
                    </a:lnTo>
                    <a:lnTo>
                      <a:pt x="117" y="417"/>
                    </a:lnTo>
                    <a:lnTo>
                      <a:pt x="110" y="417"/>
                    </a:lnTo>
                    <a:lnTo>
                      <a:pt x="101" y="413"/>
                    </a:lnTo>
                    <a:lnTo>
                      <a:pt x="94" y="408"/>
                    </a:lnTo>
                    <a:lnTo>
                      <a:pt x="83" y="402"/>
                    </a:lnTo>
                    <a:lnTo>
                      <a:pt x="72" y="397"/>
                    </a:lnTo>
                    <a:lnTo>
                      <a:pt x="59" y="393"/>
                    </a:lnTo>
                    <a:lnTo>
                      <a:pt x="49" y="392"/>
                    </a:lnTo>
                    <a:lnTo>
                      <a:pt x="38" y="402"/>
                    </a:lnTo>
                    <a:lnTo>
                      <a:pt x="21" y="424"/>
                    </a:lnTo>
                    <a:lnTo>
                      <a:pt x="5" y="448"/>
                    </a:lnTo>
                    <a:lnTo>
                      <a:pt x="0" y="455"/>
                    </a:lnTo>
                    <a:lnTo>
                      <a:pt x="21" y="475"/>
                    </a:lnTo>
                    <a:lnTo>
                      <a:pt x="25" y="516"/>
                    </a:lnTo>
                    <a:lnTo>
                      <a:pt x="29" y="516"/>
                    </a:lnTo>
                    <a:lnTo>
                      <a:pt x="38" y="513"/>
                    </a:lnTo>
                    <a:lnTo>
                      <a:pt x="43" y="511"/>
                    </a:lnTo>
                    <a:lnTo>
                      <a:pt x="49" y="505"/>
                    </a:lnTo>
                    <a:lnTo>
                      <a:pt x="54" y="496"/>
                    </a:lnTo>
                    <a:lnTo>
                      <a:pt x="58" y="491"/>
                    </a:lnTo>
                    <a:lnTo>
                      <a:pt x="63" y="485"/>
                    </a:lnTo>
                    <a:lnTo>
                      <a:pt x="72" y="480"/>
                    </a:lnTo>
                    <a:lnTo>
                      <a:pt x="74" y="480"/>
                    </a:lnTo>
                    <a:lnTo>
                      <a:pt x="74" y="484"/>
                    </a:lnTo>
                    <a:lnTo>
                      <a:pt x="74" y="485"/>
                    </a:lnTo>
                    <a:lnTo>
                      <a:pt x="63" y="538"/>
                    </a:lnTo>
                    <a:lnTo>
                      <a:pt x="79" y="556"/>
                    </a:lnTo>
                    <a:lnTo>
                      <a:pt x="77" y="567"/>
                    </a:lnTo>
                    <a:lnTo>
                      <a:pt x="68" y="574"/>
                    </a:lnTo>
                    <a:lnTo>
                      <a:pt x="59" y="583"/>
                    </a:lnTo>
                    <a:lnTo>
                      <a:pt x="54" y="597"/>
                    </a:lnTo>
                    <a:lnTo>
                      <a:pt x="54" y="608"/>
                    </a:lnTo>
                    <a:lnTo>
                      <a:pt x="63" y="619"/>
                    </a:lnTo>
                    <a:lnTo>
                      <a:pt x="74" y="630"/>
                    </a:lnTo>
                    <a:lnTo>
                      <a:pt x="88" y="641"/>
                    </a:lnTo>
                    <a:lnTo>
                      <a:pt x="101" y="646"/>
                    </a:lnTo>
                    <a:lnTo>
                      <a:pt x="114" y="646"/>
                    </a:lnTo>
                    <a:lnTo>
                      <a:pt x="124" y="644"/>
                    </a:lnTo>
                    <a:lnTo>
                      <a:pt x="132" y="641"/>
                    </a:lnTo>
                    <a:lnTo>
                      <a:pt x="141" y="635"/>
                    </a:lnTo>
                    <a:lnTo>
                      <a:pt x="148" y="635"/>
                    </a:lnTo>
                    <a:lnTo>
                      <a:pt x="153" y="639"/>
                    </a:lnTo>
                    <a:lnTo>
                      <a:pt x="160" y="641"/>
                    </a:lnTo>
                    <a:lnTo>
                      <a:pt x="168" y="644"/>
                    </a:lnTo>
                    <a:lnTo>
                      <a:pt x="184" y="652"/>
                    </a:lnTo>
                    <a:lnTo>
                      <a:pt x="195" y="661"/>
                    </a:lnTo>
                    <a:lnTo>
                      <a:pt x="209" y="670"/>
                    </a:lnTo>
                    <a:lnTo>
                      <a:pt x="220" y="677"/>
                    </a:lnTo>
                    <a:lnTo>
                      <a:pt x="225" y="691"/>
                    </a:lnTo>
                    <a:lnTo>
                      <a:pt x="229" y="706"/>
                    </a:lnTo>
                    <a:lnTo>
                      <a:pt x="231" y="722"/>
                    </a:lnTo>
                    <a:lnTo>
                      <a:pt x="234" y="738"/>
                    </a:lnTo>
                    <a:lnTo>
                      <a:pt x="249" y="744"/>
                    </a:lnTo>
                    <a:lnTo>
                      <a:pt x="262" y="749"/>
                    </a:lnTo>
                    <a:lnTo>
                      <a:pt x="276" y="758"/>
                    </a:lnTo>
                    <a:lnTo>
                      <a:pt x="287" y="772"/>
                    </a:lnTo>
                    <a:lnTo>
                      <a:pt x="298" y="800"/>
                    </a:lnTo>
                    <a:lnTo>
                      <a:pt x="308" y="830"/>
                    </a:lnTo>
                    <a:lnTo>
                      <a:pt x="319" y="861"/>
                    </a:lnTo>
                    <a:lnTo>
                      <a:pt x="334" y="886"/>
                    </a:lnTo>
                    <a:lnTo>
                      <a:pt x="350" y="904"/>
                    </a:lnTo>
                    <a:lnTo>
                      <a:pt x="366" y="924"/>
                    </a:lnTo>
                    <a:lnTo>
                      <a:pt x="381" y="944"/>
                    </a:lnTo>
                    <a:lnTo>
                      <a:pt x="395" y="966"/>
                    </a:lnTo>
                    <a:lnTo>
                      <a:pt x="397" y="980"/>
                    </a:lnTo>
                    <a:lnTo>
                      <a:pt x="397" y="993"/>
                    </a:lnTo>
                    <a:lnTo>
                      <a:pt x="391" y="1007"/>
                    </a:lnTo>
                    <a:lnTo>
                      <a:pt x="381" y="1018"/>
                    </a:lnTo>
                    <a:lnTo>
                      <a:pt x="364" y="1022"/>
                    </a:lnTo>
                    <a:lnTo>
                      <a:pt x="348" y="1027"/>
                    </a:lnTo>
                    <a:lnTo>
                      <a:pt x="334" y="1032"/>
                    </a:lnTo>
                    <a:lnTo>
                      <a:pt x="319" y="1038"/>
                    </a:lnTo>
                    <a:lnTo>
                      <a:pt x="307" y="1043"/>
                    </a:lnTo>
                    <a:lnTo>
                      <a:pt x="292" y="1052"/>
                    </a:lnTo>
                    <a:lnTo>
                      <a:pt x="278" y="1063"/>
                    </a:lnTo>
                    <a:lnTo>
                      <a:pt x="262" y="1074"/>
                    </a:lnTo>
                    <a:lnTo>
                      <a:pt x="249" y="1083"/>
                    </a:lnTo>
                    <a:lnTo>
                      <a:pt x="231" y="1090"/>
                    </a:lnTo>
                    <a:lnTo>
                      <a:pt x="215" y="1094"/>
                    </a:lnTo>
                    <a:lnTo>
                      <a:pt x="198" y="1099"/>
                    </a:lnTo>
                    <a:lnTo>
                      <a:pt x="182" y="1105"/>
                    </a:lnTo>
                    <a:lnTo>
                      <a:pt x="164" y="1110"/>
                    </a:lnTo>
                    <a:lnTo>
                      <a:pt x="151" y="1119"/>
                    </a:lnTo>
                    <a:lnTo>
                      <a:pt x="141" y="1132"/>
                    </a:lnTo>
                    <a:lnTo>
                      <a:pt x="124" y="1146"/>
                    </a:lnTo>
                    <a:lnTo>
                      <a:pt x="106" y="1160"/>
                    </a:lnTo>
                    <a:lnTo>
                      <a:pt x="88" y="1171"/>
                    </a:lnTo>
                    <a:lnTo>
                      <a:pt x="68" y="1180"/>
                    </a:lnTo>
                    <a:lnTo>
                      <a:pt x="88" y="1186"/>
                    </a:lnTo>
                    <a:lnTo>
                      <a:pt x="106" y="1188"/>
                    </a:lnTo>
                    <a:lnTo>
                      <a:pt x="124" y="1193"/>
                    </a:lnTo>
                    <a:lnTo>
                      <a:pt x="142" y="1197"/>
                    </a:lnTo>
                    <a:lnTo>
                      <a:pt x="162" y="1198"/>
                    </a:lnTo>
                    <a:lnTo>
                      <a:pt x="182" y="1198"/>
                    </a:lnTo>
                    <a:lnTo>
                      <a:pt x="200" y="1202"/>
                    </a:lnTo>
                    <a:lnTo>
                      <a:pt x="220" y="1202"/>
                    </a:lnTo>
                    <a:lnTo>
                      <a:pt x="252" y="1202"/>
                    </a:lnTo>
                    <a:lnTo>
                      <a:pt x="287" y="1198"/>
                    </a:lnTo>
                    <a:lnTo>
                      <a:pt x="319" y="1193"/>
                    </a:lnTo>
                    <a:lnTo>
                      <a:pt x="354" y="1186"/>
                    </a:lnTo>
                    <a:lnTo>
                      <a:pt x="386" y="1177"/>
                    </a:lnTo>
                    <a:lnTo>
                      <a:pt x="417" y="1168"/>
                    </a:lnTo>
                    <a:lnTo>
                      <a:pt x="447" y="1155"/>
                    </a:lnTo>
                    <a:lnTo>
                      <a:pt x="478" y="1141"/>
                    </a:lnTo>
                    <a:lnTo>
                      <a:pt x="505" y="1126"/>
                    </a:lnTo>
                    <a:lnTo>
                      <a:pt x="536" y="1110"/>
                    </a:lnTo>
                    <a:lnTo>
                      <a:pt x="559" y="1094"/>
                    </a:lnTo>
                    <a:lnTo>
                      <a:pt x="588" y="1074"/>
                    </a:lnTo>
                    <a:lnTo>
                      <a:pt x="613" y="1052"/>
                    </a:lnTo>
                    <a:lnTo>
                      <a:pt x="637" y="1029"/>
                    </a:lnTo>
                    <a:lnTo>
                      <a:pt x="660" y="1007"/>
                    </a:lnTo>
                    <a:lnTo>
                      <a:pt x="682" y="982"/>
                    </a:lnTo>
                    <a:lnTo>
                      <a:pt x="666" y="966"/>
                    </a:lnTo>
                    <a:lnTo>
                      <a:pt x="646" y="955"/>
                    </a:lnTo>
                    <a:lnTo>
                      <a:pt x="626" y="940"/>
                    </a:lnTo>
                    <a:lnTo>
                      <a:pt x="610" y="929"/>
                    </a:lnTo>
                    <a:lnTo>
                      <a:pt x="590" y="922"/>
                    </a:lnTo>
                    <a:lnTo>
                      <a:pt x="574" y="917"/>
                    </a:lnTo>
                    <a:lnTo>
                      <a:pt x="557" y="904"/>
                    </a:lnTo>
                    <a:lnTo>
                      <a:pt x="547" y="893"/>
                    </a:lnTo>
                    <a:lnTo>
                      <a:pt x="547" y="892"/>
                    </a:lnTo>
                    <a:lnTo>
                      <a:pt x="547" y="888"/>
                    </a:lnTo>
                    <a:lnTo>
                      <a:pt x="543" y="888"/>
                    </a:lnTo>
                    <a:lnTo>
                      <a:pt x="543" y="886"/>
                    </a:lnTo>
                    <a:lnTo>
                      <a:pt x="543" y="874"/>
                    </a:lnTo>
                    <a:lnTo>
                      <a:pt x="547" y="863"/>
                    </a:lnTo>
                    <a:lnTo>
                      <a:pt x="547" y="855"/>
                    </a:lnTo>
                    <a:lnTo>
                      <a:pt x="548" y="845"/>
                    </a:lnTo>
                    <a:lnTo>
                      <a:pt x="557" y="819"/>
                    </a:lnTo>
                    <a:lnTo>
                      <a:pt x="567" y="791"/>
                    </a:lnTo>
                    <a:lnTo>
                      <a:pt x="579" y="769"/>
                    </a:lnTo>
                    <a:lnTo>
                      <a:pt x="601" y="753"/>
                    </a:lnTo>
                    <a:lnTo>
                      <a:pt x="613" y="749"/>
                    </a:lnTo>
                    <a:lnTo>
                      <a:pt x="624" y="744"/>
                    </a:lnTo>
                    <a:lnTo>
                      <a:pt x="631" y="742"/>
                    </a:lnTo>
                    <a:lnTo>
                      <a:pt x="642" y="738"/>
                    </a:lnTo>
                    <a:lnTo>
                      <a:pt x="655" y="738"/>
                    </a:lnTo>
                    <a:lnTo>
                      <a:pt x="666" y="736"/>
                    </a:lnTo>
                    <a:lnTo>
                      <a:pt x="673" y="729"/>
                    </a:lnTo>
                    <a:lnTo>
                      <a:pt x="684" y="727"/>
                    </a:lnTo>
                    <a:lnTo>
                      <a:pt x="695" y="727"/>
                    </a:lnTo>
                    <a:lnTo>
                      <a:pt x="704" y="722"/>
                    </a:lnTo>
                    <a:lnTo>
                      <a:pt x="715" y="718"/>
                    </a:lnTo>
                    <a:lnTo>
                      <a:pt x="725" y="713"/>
                    </a:lnTo>
                    <a:lnTo>
                      <a:pt x="736" y="711"/>
                    </a:lnTo>
                    <a:lnTo>
                      <a:pt x="749" y="707"/>
                    </a:lnTo>
                    <a:lnTo>
                      <a:pt x="760" y="707"/>
                    </a:lnTo>
                    <a:lnTo>
                      <a:pt x="770" y="711"/>
                    </a:lnTo>
                    <a:lnTo>
                      <a:pt x="776" y="717"/>
                    </a:lnTo>
                    <a:lnTo>
                      <a:pt x="783" y="722"/>
                    </a:lnTo>
                    <a:lnTo>
                      <a:pt x="792" y="729"/>
                    </a:lnTo>
                    <a:lnTo>
                      <a:pt x="803" y="736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1" name="Freeform 27">
                <a:extLst>
                  <a:ext uri="{FF2B5EF4-FFF2-40B4-BE49-F238E27FC236}">
                    <a16:creationId xmlns:a16="http://schemas.microsoft.com/office/drawing/2014/main" id="{64728CDD-F434-47A7-8B02-9FB22BE30EF1}"/>
                  </a:ext>
                </a:extLst>
              </p:cNvPr>
              <p:cNvSpPr>
                <a:spLocks/>
              </p:cNvSpPr>
              <p:nvPr/>
            </p:nvSpPr>
            <p:spPr bwMode="invGray">
              <a:xfrm>
                <a:off x="530" y="2834"/>
                <a:ext cx="63" cy="73"/>
              </a:xfrm>
              <a:custGeom>
                <a:avLst/>
                <a:gdLst>
                  <a:gd name="T0" fmla="*/ 42 w 63"/>
                  <a:gd name="T1" fmla="*/ 65 h 73"/>
                  <a:gd name="T2" fmla="*/ 58 w 63"/>
                  <a:gd name="T3" fmla="*/ 72 h 73"/>
                  <a:gd name="T4" fmla="*/ 62 w 63"/>
                  <a:gd name="T5" fmla="*/ 72 h 73"/>
                  <a:gd name="T6" fmla="*/ 62 w 63"/>
                  <a:gd name="T7" fmla="*/ 67 h 73"/>
                  <a:gd name="T8" fmla="*/ 58 w 63"/>
                  <a:gd name="T9" fmla="*/ 65 h 73"/>
                  <a:gd name="T10" fmla="*/ 58 w 63"/>
                  <a:gd name="T11" fmla="*/ 62 h 73"/>
                  <a:gd name="T12" fmla="*/ 44 w 63"/>
                  <a:gd name="T13" fmla="*/ 56 h 73"/>
                  <a:gd name="T14" fmla="*/ 37 w 63"/>
                  <a:gd name="T15" fmla="*/ 45 h 73"/>
                  <a:gd name="T16" fmla="*/ 31 w 63"/>
                  <a:gd name="T17" fmla="*/ 34 h 73"/>
                  <a:gd name="T18" fmla="*/ 26 w 63"/>
                  <a:gd name="T19" fmla="*/ 20 h 73"/>
                  <a:gd name="T20" fmla="*/ 9 w 63"/>
                  <a:gd name="T21" fmla="*/ 0 h 73"/>
                  <a:gd name="T22" fmla="*/ 6 w 63"/>
                  <a:gd name="T23" fmla="*/ 4 h 73"/>
                  <a:gd name="T24" fmla="*/ 2 w 63"/>
                  <a:gd name="T25" fmla="*/ 9 h 73"/>
                  <a:gd name="T26" fmla="*/ 0 w 63"/>
                  <a:gd name="T27" fmla="*/ 11 h 73"/>
                  <a:gd name="T28" fmla="*/ 0 w 63"/>
                  <a:gd name="T29" fmla="*/ 18 h 73"/>
                  <a:gd name="T30" fmla="*/ 0 w 63"/>
                  <a:gd name="T31" fmla="*/ 20 h 73"/>
                  <a:gd name="T32" fmla="*/ 0 w 63"/>
                  <a:gd name="T33" fmla="*/ 20 h 73"/>
                  <a:gd name="T34" fmla="*/ 0 w 63"/>
                  <a:gd name="T35" fmla="*/ 20 h 73"/>
                  <a:gd name="T36" fmla="*/ 0 w 63"/>
                  <a:gd name="T37" fmla="*/ 20 h 73"/>
                  <a:gd name="T38" fmla="*/ 9 w 63"/>
                  <a:gd name="T39" fmla="*/ 31 h 73"/>
                  <a:gd name="T40" fmla="*/ 20 w 63"/>
                  <a:gd name="T41" fmla="*/ 45 h 73"/>
                  <a:gd name="T42" fmla="*/ 31 w 63"/>
                  <a:gd name="T43" fmla="*/ 56 h 73"/>
                  <a:gd name="T44" fmla="*/ 42 w 63"/>
                  <a:gd name="T45" fmla="*/ 65 h 73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63" h="73">
                    <a:moveTo>
                      <a:pt x="42" y="65"/>
                    </a:moveTo>
                    <a:lnTo>
                      <a:pt x="58" y="72"/>
                    </a:lnTo>
                    <a:lnTo>
                      <a:pt x="62" y="72"/>
                    </a:lnTo>
                    <a:lnTo>
                      <a:pt x="62" y="67"/>
                    </a:lnTo>
                    <a:lnTo>
                      <a:pt x="58" y="65"/>
                    </a:lnTo>
                    <a:lnTo>
                      <a:pt x="58" y="62"/>
                    </a:lnTo>
                    <a:lnTo>
                      <a:pt x="44" y="56"/>
                    </a:lnTo>
                    <a:lnTo>
                      <a:pt x="37" y="45"/>
                    </a:lnTo>
                    <a:lnTo>
                      <a:pt x="31" y="34"/>
                    </a:lnTo>
                    <a:lnTo>
                      <a:pt x="26" y="20"/>
                    </a:lnTo>
                    <a:lnTo>
                      <a:pt x="9" y="0"/>
                    </a:lnTo>
                    <a:lnTo>
                      <a:pt x="6" y="4"/>
                    </a:lnTo>
                    <a:lnTo>
                      <a:pt x="2" y="9"/>
                    </a:lnTo>
                    <a:lnTo>
                      <a:pt x="0" y="11"/>
                    </a:lnTo>
                    <a:lnTo>
                      <a:pt x="0" y="18"/>
                    </a:lnTo>
                    <a:lnTo>
                      <a:pt x="0" y="20"/>
                    </a:lnTo>
                    <a:lnTo>
                      <a:pt x="9" y="31"/>
                    </a:lnTo>
                    <a:lnTo>
                      <a:pt x="20" y="45"/>
                    </a:lnTo>
                    <a:lnTo>
                      <a:pt x="31" y="56"/>
                    </a:lnTo>
                    <a:lnTo>
                      <a:pt x="42" y="65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17436" name="Rectangle 2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7437" name="Rectangle 2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057400" y="41148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30" name="Rectangle 30">
            <a:extLst>
              <a:ext uri="{FF2B5EF4-FFF2-40B4-BE49-F238E27FC236}">
                <a16:creationId xmlns:a16="http://schemas.microsoft.com/office/drawing/2014/main" id="{F7621C3B-76F2-4B94-A581-4A51816A172E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" name="Rectangle 31">
            <a:extLst>
              <a:ext uri="{FF2B5EF4-FFF2-40B4-BE49-F238E27FC236}">
                <a16:creationId xmlns:a16="http://schemas.microsoft.com/office/drawing/2014/main" id="{9EE0C06A-DFFD-4348-AA99-E27F7B14406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" name="Rectangle 32">
            <a:extLst>
              <a:ext uri="{FF2B5EF4-FFF2-40B4-BE49-F238E27FC236}">
                <a16:creationId xmlns:a16="http://schemas.microsoft.com/office/drawing/2014/main" id="{35FD98FE-F1F8-4544-930B-4AB58D81A4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ADB705E-51FC-41C2-9929-169B73B404F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5656433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848A755F-D113-489F-BFF7-2642C7D98BC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>
            <a:extLst>
              <a:ext uri="{FF2B5EF4-FFF2-40B4-BE49-F238E27FC236}">
                <a16:creationId xmlns:a16="http://schemas.microsoft.com/office/drawing/2014/main" id="{BFD303D1-9098-43B8-9B69-FD57534B89B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>
            <a:extLst>
              <a:ext uri="{FF2B5EF4-FFF2-40B4-BE49-F238E27FC236}">
                <a16:creationId xmlns:a16="http://schemas.microsoft.com/office/drawing/2014/main" id="{90CB0D79-44E8-4D34-9CC9-DF05766C59B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1CC197-E1B8-45D9-BC42-B32B1E1082C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9210867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AF383643-1F19-45E0-96AE-D270F7ED192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>
            <a:extLst>
              <a:ext uri="{FF2B5EF4-FFF2-40B4-BE49-F238E27FC236}">
                <a16:creationId xmlns:a16="http://schemas.microsoft.com/office/drawing/2014/main" id="{B7EF83A0-9362-4286-9FE6-C2DFB1856FA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>
            <a:extLst>
              <a:ext uri="{FF2B5EF4-FFF2-40B4-BE49-F238E27FC236}">
                <a16:creationId xmlns:a16="http://schemas.microsoft.com/office/drawing/2014/main" id="{5FB91212-8501-4DEB-ABBC-A98DFC4168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0F2347-D50E-4E95-B48B-E80C11719B9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56360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3376050C-D23F-4B84-BABA-DA0AC8CD1F1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>
            <a:extLst>
              <a:ext uri="{FF2B5EF4-FFF2-40B4-BE49-F238E27FC236}">
                <a16:creationId xmlns:a16="http://schemas.microsoft.com/office/drawing/2014/main" id="{B58B8760-655A-4F46-8CF1-FE207E0A4A7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>
            <a:extLst>
              <a:ext uri="{FF2B5EF4-FFF2-40B4-BE49-F238E27FC236}">
                <a16:creationId xmlns:a16="http://schemas.microsoft.com/office/drawing/2014/main" id="{9F72BDC3-B096-4348-A08D-E400EA0F82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B2F3867-9948-4516-A236-B103866B0B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647584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FA6D55B6-B416-423A-B45B-3389D55F558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>
            <a:extLst>
              <a:ext uri="{FF2B5EF4-FFF2-40B4-BE49-F238E27FC236}">
                <a16:creationId xmlns:a16="http://schemas.microsoft.com/office/drawing/2014/main" id="{F7086246-264C-43B0-902D-4FB923473B1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>
            <a:extLst>
              <a:ext uri="{FF2B5EF4-FFF2-40B4-BE49-F238E27FC236}">
                <a16:creationId xmlns:a16="http://schemas.microsoft.com/office/drawing/2014/main" id="{9FC4FE0F-6915-4F89-80DB-20F952D00AC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E057C4-9964-468E-81E0-2DCF578131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0832474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648A6465-A3E8-4C53-9D7D-33AF6734AAB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20">
            <a:extLst>
              <a:ext uri="{FF2B5EF4-FFF2-40B4-BE49-F238E27FC236}">
                <a16:creationId xmlns:a16="http://schemas.microsoft.com/office/drawing/2014/main" id="{EC099134-2A0F-4C38-96D1-94A5DB3B3C2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70EB63F6-5F8B-4B17-8739-60695EDDB1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CBAF9E5-EAD3-4107-BC52-AB89A5C1F2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676722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>
            <a:extLst>
              <a:ext uri="{FF2B5EF4-FFF2-40B4-BE49-F238E27FC236}">
                <a16:creationId xmlns:a16="http://schemas.microsoft.com/office/drawing/2014/main" id="{8C17097C-63FF-43F2-BA7B-842D82DDDB0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0">
            <a:extLst>
              <a:ext uri="{FF2B5EF4-FFF2-40B4-BE49-F238E27FC236}">
                <a16:creationId xmlns:a16="http://schemas.microsoft.com/office/drawing/2014/main" id="{6615F7EE-B2D1-4953-9206-4C4B3FD038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1">
            <a:extLst>
              <a:ext uri="{FF2B5EF4-FFF2-40B4-BE49-F238E27FC236}">
                <a16:creationId xmlns:a16="http://schemas.microsoft.com/office/drawing/2014/main" id="{FABBA1BF-E082-49C0-8C5A-A126B5B75ED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26AABD-8BDC-4477-831F-BD25D3D3DD2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9829620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3BE53077-0D9A-4076-8455-D400454F4D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20">
            <a:extLst>
              <a:ext uri="{FF2B5EF4-FFF2-40B4-BE49-F238E27FC236}">
                <a16:creationId xmlns:a16="http://schemas.microsoft.com/office/drawing/2014/main" id="{D76B8DCC-E321-41EF-AB8D-6AFCD94B31B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F7643D70-0636-46E1-8CD0-75A15FD209B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BF8305-5590-4F76-89D7-16DE7D16E09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2364089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F5DFDC2A-0AED-4455-A0E7-A4AA161927B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>
            <a:extLst>
              <a:ext uri="{FF2B5EF4-FFF2-40B4-BE49-F238E27FC236}">
                <a16:creationId xmlns:a16="http://schemas.microsoft.com/office/drawing/2014/main" id="{FC63BC34-5EAD-4432-9E0F-C716AEB525E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>
            <a:extLst>
              <a:ext uri="{FF2B5EF4-FFF2-40B4-BE49-F238E27FC236}">
                <a16:creationId xmlns:a16="http://schemas.microsoft.com/office/drawing/2014/main" id="{5ADCCF01-208A-4100-BAA9-9680413C0DE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6D492BC-2E83-4F86-9214-AAD6D597D4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4742556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FA85ADFC-23FF-4CEC-AD51-04F16F5148F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>
            <a:extLst>
              <a:ext uri="{FF2B5EF4-FFF2-40B4-BE49-F238E27FC236}">
                <a16:creationId xmlns:a16="http://schemas.microsoft.com/office/drawing/2014/main" id="{36F9D008-0F75-4944-9E4A-2A4EC36C5FC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>
            <a:extLst>
              <a:ext uri="{FF2B5EF4-FFF2-40B4-BE49-F238E27FC236}">
                <a16:creationId xmlns:a16="http://schemas.microsoft.com/office/drawing/2014/main" id="{21CEFCEC-DECB-4ED0-ADA7-1B460951B8F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DA47F0-D0C7-4782-98C7-9814BD02CDA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4165263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DA022FB3-7124-47E7-B50E-3F77D35185C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>
            <a:extLst>
              <a:ext uri="{FF2B5EF4-FFF2-40B4-BE49-F238E27FC236}">
                <a16:creationId xmlns:a16="http://schemas.microsoft.com/office/drawing/2014/main" id="{8802A597-1103-4C80-B2F8-D3615C123FF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>
            <a:extLst>
              <a:ext uri="{FF2B5EF4-FFF2-40B4-BE49-F238E27FC236}">
                <a16:creationId xmlns:a16="http://schemas.microsoft.com/office/drawing/2014/main" id="{5A18C3C1-9D82-4F37-9080-3F4B3C3A2B1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CD96965-3E35-409E-AAC9-F0E828C14C0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3030193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C96755E2-4019-4448-AFB8-0C267F4EAD9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>
            <a:extLst>
              <a:ext uri="{FF2B5EF4-FFF2-40B4-BE49-F238E27FC236}">
                <a16:creationId xmlns:a16="http://schemas.microsoft.com/office/drawing/2014/main" id="{A17E9C80-D3D2-4B33-A675-C195FA89193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>
            <a:extLst>
              <a:ext uri="{FF2B5EF4-FFF2-40B4-BE49-F238E27FC236}">
                <a16:creationId xmlns:a16="http://schemas.microsoft.com/office/drawing/2014/main" id="{15699AE7-2A03-488F-98A3-030342E3FEE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C8763E-63C4-4024-8EED-1BF02EAFF0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6939416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BF46E5F7-3A46-4CCB-B365-28F401896CE0}"/>
              </a:ext>
            </a:extLst>
          </p:cNvPr>
          <p:cNvGrpSpPr>
            <a:grpSpLocks/>
          </p:cNvGrpSpPr>
          <p:nvPr/>
        </p:nvGrpSpPr>
        <p:grpSpPr bwMode="auto">
          <a:xfrm>
            <a:off x="0" y="117475"/>
            <a:ext cx="9142413" cy="6738938"/>
            <a:chOff x="0" y="74"/>
            <a:chExt cx="5759" cy="4245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C99AAB6C-2EA5-4830-B890-91935ED017E2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432" y="4113"/>
              <a:ext cx="2208" cy="206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FC05B2A2-CE16-40FE-BF49-CFE828E2201F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432" y="1536"/>
              <a:ext cx="5327" cy="48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7" name="Oval 5">
              <a:extLst>
                <a:ext uri="{FF2B5EF4-FFF2-40B4-BE49-F238E27FC236}">
                  <a16:creationId xmlns:a16="http://schemas.microsoft.com/office/drawing/2014/main" id="{7895E7FC-5860-4DE9-88DE-A7A78FB2E0D4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555" y="74"/>
              <a:ext cx="42" cy="4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8" name="Oval 6">
              <a:extLst>
                <a:ext uri="{FF2B5EF4-FFF2-40B4-BE49-F238E27FC236}">
                  <a16:creationId xmlns:a16="http://schemas.microsoft.com/office/drawing/2014/main" id="{E67FA382-BB41-4924-91CD-AAD3413DFB0F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555" y="219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9" name="Oval 7">
              <a:extLst>
                <a:ext uri="{FF2B5EF4-FFF2-40B4-BE49-F238E27FC236}">
                  <a16:creationId xmlns:a16="http://schemas.microsoft.com/office/drawing/2014/main" id="{26F61D21-8A75-4D47-A0C2-F0E9EDDB17A1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555" y="362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0" name="Oval 8">
              <a:extLst>
                <a:ext uri="{FF2B5EF4-FFF2-40B4-BE49-F238E27FC236}">
                  <a16:creationId xmlns:a16="http://schemas.microsoft.com/office/drawing/2014/main" id="{E0CB9C33-2357-431E-87BE-112FC3A078B1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555" y="651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1" name="Oval 9">
              <a:extLst>
                <a:ext uri="{FF2B5EF4-FFF2-40B4-BE49-F238E27FC236}">
                  <a16:creationId xmlns:a16="http://schemas.microsoft.com/office/drawing/2014/main" id="{F0D8C5BD-4151-492F-973B-C228C864B584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555" y="794"/>
              <a:ext cx="42" cy="4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2" name="Oval 10">
              <a:extLst>
                <a:ext uri="{FF2B5EF4-FFF2-40B4-BE49-F238E27FC236}">
                  <a16:creationId xmlns:a16="http://schemas.microsoft.com/office/drawing/2014/main" id="{E6591C07-1ECA-4780-A895-C5E01D7B6B6B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555" y="939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3" name="Oval 11">
              <a:extLst>
                <a:ext uri="{FF2B5EF4-FFF2-40B4-BE49-F238E27FC236}">
                  <a16:creationId xmlns:a16="http://schemas.microsoft.com/office/drawing/2014/main" id="{AB3756DC-AD2A-404B-855C-1A6FFEF409EC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555" y="1082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4" name="Oval 12">
              <a:extLst>
                <a:ext uri="{FF2B5EF4-FFF2-40B4-BE49-F238E27FC236}">
                  <a16:creationId xmlns:a16="http://schemas.microsoft.com/office/drawing/2014/main" id="{2C7B503A-DEAF-44E2-8F99-7708E568ABE3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555" y="1227"/>
              <a:ext cx="42" cy="4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5" name="Oval 13">
              <a:extLst>
                <a:ext uri="{FF2B5EF4-FFF2-40B4-BE49-F238E27FC236}">
                  <a16:creationId xmlns:a16="http://schemas.microsoft.com/office/drawing/2014/main" id="{88ED228B-E746-4ADF-9B10-9B4ACDBBBC24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555" y="1371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grpSp>
          <p:nvGrpSpPr>
            <p:cNvPr id="16" name="Group 14">
              <a:extLst>
                <a:ext uri="{FF2B5EF4-FFF2-40B4-BE49-F238E27FC236}">
                  <a16:creationId xmlns:a16="http://schemas.microsoft.com/office/drawing/2014/main" id="{C2B26616-D1FD-42E5-8ED2-E91629CEA8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59" y="4202"/>
              <a:ext cx="2729" cy="41"/>
              <a:chOff x="2859" y="4202"/>
              <a:chExt cx="2729" cy="41"/>
            </a:xfrm>
          </p:grpSpPr>
          <p:sp>
            <p:nvSpPr>
              <p:cNvPr id="22" name="Oval 15">
                <a:extLst>
                  <a:ext uri="{FF2B5EF4-FFF2-40B4-BE49-F238E27FC236}">
                    <a16:creationId xmlns:a16="http://schemas.microsoft.com/office/drawing/2014/main" id="{EAE3910C-6447-4DBF-A090-9FC150134046}"/>
                  </a:ext>
                </a:extLst>
              </p:cNvPr>
              <p:cNvSpPr>
                <a:spLocks noChangeArrowheads="1"/>
              </p:cNvSpPr>
              <p:nvPr/>
            </p:nvSpPr>
            <p:spPr bwMode="invGray">
              <a:xfrm>
                <a:off x="2859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23" name="Oval 16">
                <a:extLst>
                  <a:ext uri="{FF2B5EF4-FFF2-40B4-BE49-F238E27FC236}">
                    <a16:creationId xmlns:a16="http://schemas.microsoft.com/office/drawing/2014/main" id="{1685AC85-53BD-4D3A-8806-0EF11A7F5D2A}"/>
                  </a:ext>
                </a:extLst>
              </p:cNvPr>
              <p:cNvSpPr>
                <a:spLocks noChangeArrowheads="1"/>
              </p:cNvSpPr>
              <p:nvPr/>
            </p:nvSpPr>
            <p:spPr bwMode="invGray">
              <a:xfrm>
                <a:off x="3243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24" name="Oval 17">
                <a:extLst>
                  <a:ext uri="{FF2B5EF4-FFF2-40B4-BE49-F238E27FC236}">
                    <a16:creationId xmlns:a16="http://schemas.microsoft.com/office/drawing/2014/main" id="{9754D8FA-AF22-41E0-A8FC-1B74AC3C5676}"/>
                  </a:ext>
                </a:extLst>
              </p:cNvPr>
              <p:cNvSpPr>
                <a:spLocks noChangeArrowheads="1"/>
              </p:cNvSpPr>
              <p:nvPr/>
            </p:nvSpPr>
            <p:spPr bwMode="invGray">
              <a:xfrm>
                <a:off x="3627" y="4202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25" name="Oval 18">
                <a:extLst>
                  <a:ext uri="{FF2B5EF4-FFF2-40B4-BE49-F238E27FC236}">
                    <a16:creationId xmlns:a16="http://schemas.microsoft.com/office/drawing/2014/main" id="{1F296BEF-DF51-46DC-B109-D57BE77FF158}"/>
                  </a:ext>
                </a:extLst>
              </p:cNvPr>
              <p:cNvSpPr>
                <a:spLocks noChangeArrowheads="1"/>
              </p:cNvSpPr>
              <p:nvPr/>
            </p:nvSpPr>
            <p:spPr bwMode="invGray">
              <a:xfrm>
                <a:off x="4011" y="4202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26" name="Oval 19">
                <a:extLst>
                  <a:ext uri="{FF2B5EF4-FFF2-40B4-BE49-F238E27FC236}">
                    <a16:creationId xmlns:a16="http://schemas.microsoft.com/office/drawing/2014/main" id="{399CD398-330E-4F19-A6C3-70843B75750B}"/>
                  </a:ext>
                </a:extLst>
              </p:cNvPr>
              <p:cNvSpPr>
                <a:spLocks noChangeArrowheads="1"/>
              </p:cNvSpPr>
              <p:nvPr/>
            </p:nvSpPr>
            <p:spPr bwMode="invGray">
              <a:xfrm>
                <a:off x="4395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27" name="Oval 20">
                <a:extLst>
                  <a:ext uri="{FF2B5EF4-FFF2-40B4-BE49-F238E27FC236}">
                    <a16:creationId xmlns:a16="http://schemas.microsoft.com/office/drawing/2014/main" id="{01295F9D-B850-475A-A743-957808E0105E}"/>
                  </a:ext>
                </a:extLst>
              </p:cNvPr>
              <p:cNvSpPr>
                <a:spLocks noChangeArrowheads="1"/>
              </p:cNvSpPr>
              <p:nvPr/>
            </p:nvSpPr>
            <p:spPr bwMode="invGray">
              <a:xfrm>
                <a:off x="4779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28" name="Oval 21">
                <a:extLst>
                  <a:ext uri="{FF2B5EF4-FFF2-40B4-BE49-F238E27FC236}">
                    <a16:creationId xmlns:a16="http://schemas.microsoft.com/office/drawing/2014/main" id="{704FE256-D5E4-46B4-99A8-65653D0C7825}"/>
                  </a:ext>
                </a:extLst>
              </p:cNvPr>
              <p:cNvSpPr>
                <a:spLocks noChangeArrowheads="1"/>
              </p:cNvSpPr>
              <p:nvPr/>
            </p:nvSpPr>
            <p:spPr bwMode="invGray">
              <a:xfrm>
                <a:off x="5163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29" name="Oval 22">
                <a:extLst>
                  <a:ext uri="{FF2B5EF4-FFF2-40B4-BE49-F238E27FC236}">
                    <a16:creationId xmlns:a16="http://schemas.microsoft.com/office/drawing/2014/main" id="{35474E4A-1B3A-4877-86DB-3905245017A3}"/>
                  </a:ext>
                </a:extLst>
              </p:cNvPr>
              <p:cNvSpPr>
                <a:spLocks noChangeArrowheads="1"/>
              </p:cNvSpPr>
              <p:nvPr/>
            </p:nvSpPr>
            <p:spPr bwMode="invGray">
              <a:xfrm>
                <a:off x="5547" y="4202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</p:grpSp>
        <p:sp>
          <p:nvSpPr>
            <p:cNvPr id="17" name="Oval 23">
              <a:extLst>
                <a:ext uri="{FF2B5EF4-FFF2-40B4-BE49-F238E27FC236}">
                  <a16:creationId xmlns:a16="http://schemas.microsoft.com/office/drawing/2014/main" id="{590CB628-C02E-4A4E-BDE1-9584DA7C4424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555" y="507"/>
              <a:ext cx="42" cy="4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grpSp>
          <p:nvGrpSpPr>
            <p:cNvPr id="18" name="Group 24">
              <a:extLst>
                <a:ext uri="{FF2B5EF4-FFF2-40B4-BE49-F238E27FC236}">
                  <a16:creationId xmlns:a16="http://schemas.microsoft.com/office/drawing/2014/main" id="{442D5381-6188-412B-9F83-E5D8DAD540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327"/>
              <a:ext cx="1203" cy="1203"/>
              <a:chOff x="0" y="2327"/>
              <a:chExt cx="1203" cy="1203"/>
            </a:xfrm>
          </p:grpSpPr>
          <p:sp>
            <p:nvSpPr>
              <p:cNvPr id="19" name="Freeform 25">
                <a:extLst>
                  <a:ext uri="{FF2B5EF4-FFF2-40B4-BE49-F238E27FC236}">
                    <a16:creationId xmlns:a16="http://schemas.microsoft.com/office/drawing/2014/main" id="{E1F07F21-193F-4201-BD8B-77341C2EF1D5}"/>
                  </a:ext>
                </a:extLst>
              </p:cNvPr>
              <p:cNvSpPr>
                <a:spLocks/>
              </p:cNvSpPr>
              <p:nvPr/>
            </p:nvSpPr>
            <p:spPr bwMode="invGray">
              <a:xfrm>
                <a:off x="0" y="2394"/>
                <a:ext cx="443" cy="1033"/>
              </a:xfrm>
              <a:custGeom>
                <a:avLst/>
                <a:gdLst>
                  <a:gd name="T0" fmla="*/ 290 w 443"/>
                  <a:gd name="T1" fmla="*/ 1016 h 1033"/>
                  <a:gd name="T2" fmla="*/ 316 w 443"/>
                  <a:gd name="T3" fmla="*/ 974 h 1033"/>
                  <a:gd name="T4" fmla="*/ 354 w 443"/>
                  <a:gd name="T5" fmla="*/ 920 h 1033"/>
                  <a:gd name="T6" fmla="*/ 384 w 443"/>
                  <a:gd name="T7" fmla="*/ 884 h 1033"/>
                  <a:gd name="T8" fmla="*/ 381 w 443"/>
                  <a:gd name="T9" fmla="*/ 832 h 1033"/>
                  <a:gd name="T10" fmla="*/ 370 w 443"/>
                  <a:gd name="T11" fmla="*/ 794 h 1033"/>
                  <a:gd name="T12" fmla="*/ 361 w 443"/>
                  <a:gd name="T13" fmla="*/ 760 h 1033"/>
                  <a:gd name="T14" fmla="*/ 361 w 443"/>
                  <a:gd name="T15" fmla="*/ 734 h 1033"/>
                  <a:gd name="T16" fmla="*/ 359 w 443"/>
                  <a:gd name="T17" fmla="*/ 707 h 1033"/>
                  <a:gd name="T18" fmla="*/ 373 w 443"/>
                  <a:gd name="T19" fmla="*/ 691 h 1033"/>
                  <a:gd name="T20" fmla="*/ 391 w 443"/>
                  <a:gd name="T21" fmla="*/ 686 h 1033"/>
                  <a:gd name="T22" fmla="*/ 395 w 443"/>
                  <a:gd name="T23" fmla="*/ 680 h 1033"/>
                  <a:gd name="T24" fmla="*/ 390 w 443"/>
                  <a:gd name="T25" fmla="*/ 671 h 1033"/>
                  <a:gd name="T26" fmla="*/ 386 w 443"/>
                  <a:gd name="T27" fmla="*/ 660 h 1033"/>
                  <a:gd name="T28" fmla="*/ 437 w 443"/>
                  <a:gd name="T29" fmla="*/ 635 h 1033"/>
                  <a:gd name="T30" fmla="*/ 442 w 443"/>
                  <a:gd name="T31" fmla="*/ 619 h 1033"/>
                  <a:gd name="T32" fmla="*/ 438 w 443"/>
                  <a:gd name="T33" fmla="*/ 604 h 1033"/>
                  <a:gd name="T34" fmla="*/ 400 w 443"/>
                  <a:gd name="T35" fmla="*/ 543 h 1033"/>
                  <a:gd name="T36" fmla="*/ 384 w 443"/>
                  <a:gd name="T37" fmla="*/ 474 h 1033"/>
                  <a:gd name="T38" fmla="*/ 354 w 443"/>
                  <a:gd name="T39" fmla="*/ 455 h 1033"/>
                  <a:gd name="T40" fmla="*/ 326 w 443"/>
                  <a:gd name="T41" fmla="*/ 433 h 1033"/>
                  <a:gd name="T42" fmla="*/ 312 w 443"/>
                  <a:gd name="T43" fmla="*/ 411 h 1033"/>
                  <a:gd name="T44" fmla="*/ 307 w 443"/>
                  <a:gd name="T45" fmla="*/ 391 h 1033"/>
                  <a:gd name="T46" fmla="*/ 290 w 443"/>
                  <a:gd name="T47" fmla="*/ 339 h 1033"/>
                  <a:gd name="T48" fmla="*/ 308 w 443"/>
                  <a:gd name="T49" fmla="*/ 289 h 1033"/>
                  <a:gd name="T50" fmla="*/ 298 w 443"/>
                  <a:gd name="T51" fmla="*/ 278 h 1033"/>
                  <a:gd name="T52" fmla="*/ 280 w 443"/>
                  <a:gd name="T53" fmla="*/ 307 h 1033"/>
                  <a:gd name="T54" fmla="*/ 269 w 443"/>
                  <a:gd name="T55" fmla="*/ 283 h 1033"/>
                  <a:gd name="T56" fmla="*/ 272 w 443"/>
                  <a:gd name="T57" fmla="*/ 224 h 1033"/>
                  <a:gd name="T58" fmla="*/ 280 w 443"/>
                  <a:gd name="T59" fmla="*/ 177 h 1033"/>
                  <a:gd name="T60" fmla="*/ 280 w 443"/>
                  <a:gd name="T61" fmla="*/ 146 h 1033"/>
                  <a:gd name="T62" fmla="*/ 281 w 443"/>
                  <a:gd name="T63" fmla="*/ 123 h 1033"/>
                  <a:gd name="T64" fmla="*/ 290 w 443"/>
                  <a:gd name="T65" fmla="*/ 104 h 1033"/>
                  <a:gd name="T66" fmla="*/ 296 w 443"/>
                  <a:gd name="T67" fmla="*/ 97 h 1033"/>
                  <a:gd name="T68" fmla="*/ 298 w 443"/>
                  <a:gd name="T69" fmla="*/ 94 h 1033"/>
                  <a:gd name="T70" fmla="*/ 301 w 443"/>
                  <a:gd name="T71" fmla="*/ 92 h 1033"/>
                  <a:gd name="T72" fmla="*/ 307 w 443"/>
                  <a:gd name="T73" fmla="*/ 83 h 1033"/>
                  <a:gd name="T74" fmla="*/ 317 w 443"/>
                  <a:gd name="T75" fmla="*/ 79 h 1033"/>
                  <a:gd name="T76" fmla="*/ 328 w 443"/>
                  <a:gd name="T77" fmla="*/ 77 h 1033"/>
                  <a:gd name="T78" fmla="*/ 337 w 443"/>
                  <a:gd name="T79" fmla="*/ 74 h 1033"/>
                  <a:gd name="T80" fmla="*/ 345 w 443"/>
                  <a:gd name="T81" fmla="*/ 67 h 1033"/>
                  <a:gd name="T82" fmla="*/ 337 w 443"/>
                  <a:gd name="T83" fmla="*/ 50 h 1033"/>
                  <a:gd name="T84" fmla="*/ 337 w 443"/>
                  <a:gd name="T85" fmla="*/ 47 h 1033"/>
                  <a:gd name="T86" fmla="*/ 337 w 443"/>
                  <a:gd name="T87" fmla="*/ 43 h 1033"/>
                  <a:gd name="T88" fmla="*/ 337 w 443"/>
                  <a:gd name="T89" fmla="*/ 41 h 1033"/>
                  <a:gd name="T90" fmla="*/ 334 w 443"/>
                  <a:gd name="T91" fmla="*/ 38 h 1033"/>
                  <a:gd name="T92" fmla="*/ 321 w 443"/>
                  <a:gd name="T93" fmla="*/ 21 h 1033"/>
                  <a:gd name="T94" fmla="*/ 316 w 443"/>
                  <a:gd name="T95" fmla="*/ 0 h 1033"/>
                  <a:gd name="T96" fmla="*/ 188 w 443"/>
                  <a:gd name="T97" fmla="*/ 94 h 1033"/>
                  <a:gd name="T98" fmla="*/ 88 w 443"/>
                  <a:gd name="T99" fmla="*/ 218 h 1033"/>
                  <a:gd name="T100" fmla="*/ 21 w 443"/>
                  <a:gd name="T101" fmla="*/ 366 h 1033"/>
                  <a:gd name="T102" fmla="*/ 0 w 443"/>
                  <a:gd name="T103" fmla="*/ 530 h 1033"/>
                  <a:gd name="T104" fmla="*/ 20 w 443"/>
                  <a:gd name="T105" fmla="*/ 680 h 1033"/>
                  <a:gd name="T106" fmla="*/ 74 w 443"/>
                  <a:gd name="T107" fmla="*/ 819 h 1033"/>
                  <a:gd name="T108" fmla="*/ 160 w 443"/>
                  <a:gd name="T109" fmla="*/ 938 h 1033"/>
                  <a:gd name="T110" fmla="*/ 272 w 443"/>
                  <a:gd name="T111" fmla="*/ 1032 h 1033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443" h="1033">
                    <a:moveTo>
                      <a:pt x="272" y="1032"/>
                    </a:moveTo>
                    <a:lnTo>
                      <a:pt x="290" y="1016"/>
                    </a:lnTo>
                    <a:lnTo>
                      <a:pt x="301" y="992"/>
                    </a:lnTo>
                    <a:lnTo>
                      <a:pt x="316" y="974"/>
                    </a:lnTo>
                    <a:lnTo>
                      <a:pt x="328" y="955"/>
                    </a:lnTo>
                    <a:lnTo>
                      <a:pt x="354" y="920"/>
                    </a:lnTo>
                    <a:lnTo>
                      <a:pt x="373" y="904"/>
                    </a:lnTo>
                    <a:lnTo>
                      <a:pt x="384" y="884"/>
                    </a:lnTo>
                    <a:lnTo>
                      <a:pt x="390" y="848"/>
                    </a:lnTo>
                    <a:lnTo>
                      <a:pt x="381" y="832"/>
                    </a:lnTo>
                    <a:lnTo>
                      <a:pt x="375" y="812"/>
                    </a:lnTo>
                    <a:lnTo>
                      <a:pt x="370" y="794"/>
                    </a:lnTo>
                    <a:lnTo>
                      <a:pt x="361" y="774"/>
                    </a:lnTo>
                    <a:lnTo>
                      <a:pt x="361" y="760"/>
                    </a:lnTo>
                    <a:lnTo>
                      <a:pt x="361" y="747"/>
                    </a:lnTo>
                    <a:lnTo>
                      <a:pt x="361" y="734"/>
                    </a:lnTo>
                    <a:lnTo>
                      <a:pt x="359" y="722"/>
                    </a:lnTo>
                    <a:lnTo>
                      <a:pt x="359" y="707"/>
                    </a:lnTo>
                    <a:lnTo>
                      <a:pt x="364" y="698"/>
                    </a:lnTo>
                    <a:lnTo>
                      <a:pt x="373" y="691"/>
                    </a:lnTo>
                    <a:lnTo>
                      <a:pt x="390" y="686"/>
                    </a:lnTo>
                    <a:lnTo>
                      <a:pt x="391" y="686"/>
                    </a:lnTo>
                    <a:lnTo>
                      <a:pt x="395" y="682"/>
                    </a:lnTo>
                    <a:lnTo>
                      <a:pt x="395" y="680"/>
                    </a:lnTo>
                    <a:lnTo>
                      <a:pt x="395" y="677"/>
                    </a:lnTo>
                    <a:lnTo>
                      <a:pt x="390" y="671"/>
                    </a:lnTo>
                    <a:lnTo>
                      <a:pt x="386" y="666"/>
                    </a:lnTo>
                    <a:lnTo>
                      <a:pt x="386" y="660"/>
                    </a:lnTo>
                    <a:lnTo>
                      <a:pt x="395" y="655"/>
                    </a:lnTo>
                    <a:lnTo>
                      <a:pt x="437" y="635"/>
                    </a:lnTo>
                    <a:lnTo>
                      <a:pt x="442" y="626"/>
                    </a:lnTo>
                    <a:lnTo>
                      <a:pt x="442" y="619"/>
                    </a:lnTo>
                    <a:lnTo>
                      <a:pt x="442" y="613"/>
                    </a:lnTo>
                    <a:lnTo>
                      <a:pt x="438" y="604"/>
                    </a:lnTo>
                    <a:lnTo>
                      <a:pt x="417" y="577"/>
                    </a:lnTo>
                    <a:lnTo>
                      <a:pt x="400" y="543"/>
                    </a:lnTo>
                    <a:lnTo>
                      <a:pt x="391" y="511"/>
                    </a:lnTo>
                    <a:lnTo>
                      <a:pt x="384" y="474"/>
                    </a:lnTo>
                    <a:lnTo>
                      <a:pt x="368" y="465"/>
                    </a:lnTo>
                    <a:lnTo>
                      <a:pt x="354" y="455"/>
                    </a:lnTo>
                    <a:lnTo>
                      <a:pt x="339" y="444"/>
                    </a:lnTo>
                    <a:lnTo>
                      <a:pt x="326" y="433"/>
                    </a:lnTo>
                    <a:lnTo>
                      <a:pt x="317" y="422"/>
                    </a:lnTo>
                    <a:lnTo>
                      <a:pt x="312" y="411"/>
                    </a:lnTo>
                    <a:lnTo>
                      <a:pt x="308" y="402"/>
                    </a:lnTo>
                    <a:lnTo>
                      <a:pt x="307" y="391"/>
                    </a:lnTo>
                    <a:lnTo>
                      <a:pt x="285" y="363"/>
                    </a:lnTo>
                    <a:lnTo>
                      <a:pt x="290" y="339"/>
                    </a:lnTo>
                    <a:lnTo>
                      <a:pt x="301" y="314"/>
                    </a:lnTo>
                    <a:lnTo>
                      <a:pt x="308" y="289"/>
                    </a:lnTo>
                    <a:lnTo>
                      <a:pt x="308" y="267"/>
                    </a:lnTo>
                    <a:lnTo>
                      <a:pt x="298" y="278"/>
                    </a:lnTo>
                    <a:lnTo>
                      <a:pt x="287" y="294"/>
                    </a:lnTo>
                    <a:lnTo>
                      <a:pt x="280" y="307"/>
                    </a:lnTo>
                    <a:lnTo>
                      <a:pt x="272" y="314"/>
                    </a:lnTo>
                    <a:lnTo>
                      <a:pt x="269" y="283"/>
                    </a:lnTo>
                    <a:lnTo>
                      <a:pt x="271" y="254"/>
                    </a:lnTo>
                    <a:lnTo>
                      <a:pt x="272" y="224"/>
                    </a:lnTo>
                    <a:lnTo>
                      <a:pt x="272" y="195"/>
                    </a:lnTo>
                    <a:lnTo>
                      <a:pt x="280" y="177"/>
                    </a:lnTo>
                    <a:lnTo>
                      <a:pt x="280" y="164"/>
                    </a:lnTo>
                    <a:lnTo>
                      <a:pt x="280" y="146"/>
                    </a:lnTo>
                    <a:lnTo>
                      <a:pt x="281" y="133"/>
                    </a:lnTo>
                    <a:lnTo>
                      <a:pt x="281" y="123"/>
                    </a:lnTo>
                    <a:lnTo>
                      <a:pt x="285" y="113"/>
                    </a:lnTo>
                    <a:lnTo>
                      <a:pt x="290" y="104"/>
                    </a:lnTo>
                    <a:lnTo>
                      <a:pt x="296" y="97"/>
                    </a:lnTo>
                    <a:lnTo>
                      <a:pt x="298" y="94"/>
                    </a:lnTo>
                    <a:lnTo>
                      <a:pt x="301" y="92"/>
                    </a:lnTo>
                    <a:lnTo>
                      <a:pt x="303" y="86"/>
                    </a:lnTo>
                    <a:lnTo>
                      <a:pt x="307" y="83"/>
                    </a:lnTo>
                    <a:lnTo>
                      <a:pt x="308" y="83"/>
                    </a:lnTo>
                    <a:lnTo>
                      <a:pt x="317" y="79"/>
                    </a:lnTo>
                    <a:lnTo>
                      <a:pt x="323" y="77"/>
                    </a:lnTo>
                    <a:lnTo>
                      <a:pt x="328" y="77"/>
                    </a:lnTo>
                    <a:lnTo>
                      <a:pt x="334" y="74"/>
                    </a:lnTo>
                    <a:lnTo>
                      <a:pt x="337" y="74"/>
                    </a:lnTo>
                    <a:lnTo>
                      <a:pt x="339" y="72"/>
                    </a:lnTo>
                    <a:lnTo>
                      <a:pt x="345" y="67"/>
                    </a:lnTo>
                    <a:lnTo>
                      <a:pt x="345" y="63"/>
                    </a:lnTo>
                    <a:lnTo>
                      <a:pt x="337" y="50"/>
                    </a:lnTo>
                    <a:lnTo>
                      <a:pt x="337" y="47"/>
                    </a:lnTo>
                    <a:lnTo>
                      <a:pt x="337" y="43"/>
                    </a:lnTo>
                    <a:lnTo>
                      <a:pt x="337" y="41"/>
                    </a:lnTo>
                    <a:lnTo>
                      <a:pt x="334" y="41"/>
                    </a:lnTo>
                    <a:lnTo>
                      <a:pt x="334" y="38"/>
                    </a:lnTo>
                    <a:lnTo>
                      <a:pt x="328" y="30"/>
                    </a:lnTo>
                    <a:lnTo>
                      <a:pt x="321" y="21"/>
                    </a:lnTo>
                    <a:lnTo>
                      <a:pt x="317" y="11"/>
                    </a:lnTo>
                    <a:lnTo>
                      <a:pt x="316" y="0"/>
                    </a:lnTo>
                    <a:lnTo>
                      <a:pt x="249" y="41"/>
                    </a:lnTo>
                    <a:lnTo>
                      <a:pt x="188" y="94"/>
                    </a:lnTo>
                    <a:lnTo>
                      <a:pt x="133" y="151"/>
                    </a:lnTo>
                    <a:lnTo>
                      <a:pt x="88" y="218"/>
                    </a:lnTo>
                    <a:lnTo>
                      <a:pt x="50" y="289"/>
                    </a:lnTo>
                    <a:lnTo>
                      <a:pt x="21" y="366"/>
                    </a:lnTo>
                    <a:lnTo>
                      <a:pt x="5" y="446"/>
                    </a:lnTo>
                    <a:lnTo>
                      <a:pt x="0" y="530"/>
                    </a:lnTo>
                    <a:lnTo>
                      <a:pt x="5" y="608"/>
                    </a:lnTo>
                    <a:lnTo>
                      <a:pt x="20" y="680"/>
                    </a:lnTo>
                    <a:lnTo>
                      <a:pt x="45" y="751"/>
                    </a:lnTo>
                    <a:lnTo>
                      <a:pt x="74" y="819"/>
                    </a:lnTo>
                    <a:lnTo>
                      <a:pt x="114" y="879"/>
                    </a:lnTo>
                    <a:lnTo>
                      <a:pt x="160" y="938"/>
                    </a:lnTo>
                    <a:lnTo>
                      <a:pt x="215" y="987"/>
                    </a:lnTo>
                    <a:lnTo>
                      <a:pt x="272" y="1032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0" name="Freeform 26">
                <a:extLst>
                  <a:ext uri="{FF2B5EF4-FFF2-40B4-BE49-F238E27FC236}">
                    <a16:creationId xmlns:a16="http://schemas.microsoft.com/office/drawing/2014/main" id="{DEA08128-EB0F-4D15-9FC0-8BEF9441AF40}"/>
                  </a:ext>
                </a:extLst>
              </p:cNvPr>
              <p:cNvSpPr>
                <a:spLocks/>
              </p:cNvSpPr>
              <p:nvPr/>
            </p:nvSpPr>
            <p:spPr bwMode="invGray">
              <a:xfrm>
                <a:off x="379" y="2327"/>
                <a:ext cx="824" cy="1203"/>
              </a:xfrm>
              <a:custGeom>
                <a:avLst/>
                <a:gdLst>
                  <a:gd name="T0" fmla="*/ 796 w 824"/>
                  <a:gd name="T1" fmla="*/ 688 h 1203"/>
                  <a:gd name="T2" fmla="*/ 756 w 824"/>
                  <a:gd name="T3" fmla="*/ 641 h 1203"/>
                  <a:gd name="T4" fmla="*/ 812 w 824"/>
                  <a:gd name="T5" fmla="*/ 615 h 1203"/>
                  <a:gd name="T6" fmla="*/ 814 w 824"/>
                  <a:gd name="T7" fmla="*/ 502 h 1203"/>
                  <a:gd name="T8" fmla="*/ 705 w 824"/>
                  <a:gd name="T9" fmla="*/ 247 h 1203"/>
                  <a:gd name="T10" fmla="*/ 651 w 824"/>
                  <a:gd name="T11" fmla="*/ 262 h 1203"/>
                  <a:gd name="T12" fmla="*/ 574 w 824"/>
                  <a:gd name="T13" fmla="*/ 289 h 1203"/>
                  <a:gd name="T14" fmla="*/ 536 w 824"/>
                  <a:gd name="T15" fmla="*/ 258 h 1203"/>
                  <a:gd name="T16" fmla="*/ 563 w 824"/>
                  <a:gd name="T17" fmla="*/ 170 h 1203"/>
                  <a:gd name="T18" fmla="*/ 532 w 824"/>
                  <a:gd name="T19" fmla="*/ 81 h 1203"/>
                  <a:gd name="T20" fmla="*/ 455 w 824"/>
                  <a:gd name="T21" fmla="*/ 56 h 1203"/>
                  <a:gd name="T22" fmla="*/ 484 w 824"/>
                  <a:gd name="T23" fmla="*/ 150 h 1203"/>
                  <a:gd name="T24" fmla="*/ 465 w 824"/>
                  <a:gd name="T25" fmla="*/ 190 h 1203"/>
                  <a:gd name="T26" fmla="*/ 442 w 824"/>
                  <a:gd name="T27" fmla="*/ 200 h 1203"/>
                  <a:gd name="T28" fmla="*/ 419 w 824"/>
                  <a:gd name="T29" fmla="*/ 164 h 1203"/>
                  <a:gd name="T30" fmla="*/ 381 w 824"/>
                  <a:gd name="T31" fmla="*/ 108 h 1203"/>
                  <a:gd name="T32" fmla="*/ 406 w 824"/>
                  <a:gd name="T33" fmla="*/ 108 h 1203"/>
                  <a:gd name="T34" fmla="*/ 424 w 824"/>
                  <a:gd name="T35" fmla="*/ 72 h 1203"/>
                  <a:gd name="T36" fmla="*/ 325 w 824"/>
                  <a:gd name="T37" fmla="*/ 0 h 1203"/>
                  <a:gd name="T38" fmla="*/ 281 w 824"/>
                  <a:gd name="T39" fmla="*/ 27 h 1203"/>
                  <a:gd name="T40" fmla="*/ 240 w 824"/>
                  <a:gd name="T41" fmla="*/ 72 h 1203"/>
                  <a:gd name="T42" fmla="*/ 209 w 824"/>
                  <a:gd name="T43" fmla="*/ 114 h 1203"/>
                  <a:gd name="T44" fmla="*/ 209 w 824"/>
                  <a:gd name="T45" fmla="*/ 150 h 1203"/>
                  <a:gd name="T46" fmla="*/ 240 w 824"/>
                  <a:gd name="T47" fmla="*/ 164 h 1203"/>
                  <a:gd name="T48" fmla="*/ 209 w 824"/>
                  <a:gd name="T49" fmla="*/ 222 h 1203"/>
                  <a:gd name="T50" fmla="*/ 213 w 824"/>
                  <a:gd name="T51" fmla="*/ 242 h 1203"/>
                  <a:gd name="T52" fmla="*/ 267 w 824"/>
                  <a:gd name="T53" fmla="*/ 222 h 1203"/>
                  <a:gd name="T54" fmla="*/ 303 w 824"/>
                  <a:gd name="T55" fmla="*/ 170 h 1203"/>
                  <a:gd name="T56" fmla="*/ 354 w 824"/>
                  <a:gd name="T57" fmla="*/ 231 h 1203"/>
                  <a:gd name="T58" fmla="*/ 372 w 824"/>
                  <a:gd name="T59" fmla="*/ 291 h 1203"/>
                  <a:gd name="T60" fmla="*/ 348 w 824"/>
                  <a:gd name="T61" fmla="*/ 294 h 1203"/>
                  <a:gd name="T62" fmla="*/ 298 w 824"/>
                  <a:gd name="T63" fmla="*/ 309 h 1203"/>
                  <a:gd name="T64" fmla="*/ 323 w 824"/>
                  <a:gd name="T65" fmla="*/ 330 h 1203"/>
                  <a:gd name="T66" fmla="*/ 260 w 824"/>
                  <a:gd name="T67" fmla="*/ 339 h 1203"/>
                  <a:gd name="T68" fmla="*/ 189 w 824"/>
                  <a:gd name="T69" fmla="*/ 411 h 1203"/>
                  <a:gd name="T70" fmla="*/ 184 w 824"/>
                  <a:gd name="T71" fmla="*/ 469 h 1203"/>
                  <a:gd name="T72" fmla="*/ 148 w 824"/>
                  <a:gd name="T73" fmla="*/ 435 h 1203"/>
                  <a:gd name="T74" fmla="*/ 83 w 824"/>
                  <a:gd name="T75" fmla="*/ 402 h 1203"/>
                  <a:gd name="T76" fmla="*/ 0 w 824"/>
                  <a:gd name="T77" fmla="*/ 455 h 1203"/>
                  <a:gd name="T78" fmla="*/ 54 w 824"/>
                  <a:gd name="T79" fmla="*/ 496 h 1203"/>
                  <a:gd name="T80" fmla="*/ 74 w 824"/>
                  <a:gd name="T81" fmla="*/ 485 h 1203"/>
                  <a:gd name="T82" fmla="*/ 54 w 824"/>
                  <a:gd name="T83" fmla="*/ 608 h 1203"/>
                  <a:gd name="T84" fmla="*/ 132 w 824"/>
                  <a:gd name="T85" fmla="*/ 641 h 1203"/>
                  <a:gd name="T86" fmla="*/ 195 w 824"/>
                  <a:gd name="T87" fmla="*/ 661 h 1203"/>
                  <a:gd name="T88" fmla="*/ 249 w 824"/>
                  <a:gd name="T89" fmla="*/ 744 h 1203"/>
                  <a:gd name="T90" fmla="*/ 334 w 824"/>
                  <a:gd name="T91" fmla="*/ 886 h 1203"/>
                  <a:gd name="T92" fmla="*/ 391 w 824"/>
                  <a:gd name="T93" fmla="*/ 1007 h 1203"/>
                  <a:gd name="T94" fmla="*/ 292 w 824"/>
                  <a:gd name="T95" fmla="*/ 1052 h 1203"/>
                  <a:gd name="T96" fmla="*/ 182 w 824"/>
                  <a:gd name="T97" fmla="*/ 1105 h 1203"/>
                  <a:gd name="T98" fmla="*/ 68 w 824"/>
                  <a:gd name="T99" fmla="*/ 1180 h 1203"/>
                  <a:gd name="T100" fmla="*/ 200 w 824"/>
                  <a:gd name="T101" fmla="*/ 1202 h 1203"/>
                  <a:gd name="T102" fmla="*/ 417 w 824"/>
                  <a:gd name="T103" fmla="*/ 1168 h 1203"/>
                  <a:gd name="T104" fmla="*/ 613 w 824"/>
                  <a:gd name="T105" fmla="*/ 1052 h 1203"/>
                  <a:gd name="T106" fmla="*/ 610 w 824"/>
                  <a:gd name="T107" fmla="*/ 929 h 1203"/>
                  <a:gd name="T108" fmla="*/ 543 w 824"/>
                  <a:gd name="T109" fmla="*/ 888 h 1203"/>
                  <a:gd name="T110" fmla="*/ 567 w 824"/>
                  <a:gd name="T111" fmla="*/ 791 h 1203"/>
                  <a:gd name="T112" fmla="*/ 655 w 824"/>
                  <a:gd name="T113" fmla="*/ 738 h 1203"/>
                  <a:gd name="T114" fmla="*/ 725 w 824"/>
                  <a:gd name="T115" fmla="*/ 713 h 1203"/>
                  <a:gd name="T116" fmla="*/ 792 w 824"/>
                  <a:gd name="T117" fmla="*/ 729 h 1203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824" h="1203">
                    <a:moveTo>
                      <a:pt x="803" y="736"/>
                    </a:moveTo>
                    <a:lnTo>
                      <a:pt x="807" y="724"/>
                    </a:lnTo>
                    <a:lnTo>
                      <a:pt x="808" y="713"/>
                    </a:lnTo>
                    <a:lnTo>
                      <a:pt x="812" y="702"/>
                    </a:lnTo>
                    <a:lnTo>
                      <a:pt x="814" y="691"/>
                    </a:lnTo>
                    <a:lnTo>
                      <a:pt x="803" y="691"/>
                    </a:lnTo>
                    <a:lnTo>
                      <a:pt x="796" y="688"/>
                    </a:lnTo>
                    <a:lnTo>
                      <a:pt x="783" y="686"/>
                    </a:lnTo>
                    <a:lnTo>
                      <a:pt x="776" y="680"/>
                    </a:lnTo>
                    <a:lnTo>
                      <a:pt x="770" y="675"/>
                    </a:lnTo>
                    <a:lnTo>
                      <a:pt x="767" y="666"/>
                    </a:lnTo>
                    <a:lnTo>
                      <a:pt x="761" y="661"/>
                    </a:lnTo>
                    <a:lnTo>
                      <a:pt x="760" y="655"/>
                    </a:lnTo>
                    <a:lnTo>
                      <a:pt x="756" y="641"/>
                    </a:lnTo>
                    <a:lnTo>
                      <a:pt x="756" y="624"/>
                    </a:lnTo>
                    <a:lnTo>
                      <a:pt x="760" y="610"/>
                    </a:lnTo>
                    <a:lnTo>
                      <a:pt x="767" y="599"/>
                    </a:lnTo>
                    <a:lnTo>
                      <a:pt x="781" y="597"/>
                    </a:lnTo>
                    <a:lnTo>
                      <a:pt x="792" y="599"/>
                    </a:lnTo>
                    <a:lnTo>
                      <a:pt x="803" y="608"/>
                    </a:lnTo>
                    <a:lnTo>
                      <a:pt x="812" y="615"/>
                    </a:lnTo>
                    <a:lnTo>
                      <a:pt x="819" y="628"/>
                    </a:lnTo>
                    <a:lnTo>
                      <a:pt x="823" y="619"/>
                    </a:lnTo>
                    <a:lnTo>
                      <a:pt x="823" y="610"/>
                    </a:lnTo>
                    <a:lnTo>
                      <a:pt x="823" y="605"/>
                    </a:lnTo>
                    <a:lnTo>
                      <a:pt x="823" y="597"/>
                    </a:lnTo>
                    <a:lnTo>
                      <a:pt x="819" y="549"/>
                    </a:lnTo>
                    <a:lnTo>
                      <a:pt x="814" y="502"/>
                    </a:lnTo>
                    <a:lnTo>
                      <a:pt x="807" y="455"/>
                    </a:lnTo>
                    <a:lnTo>
                      <a:pt x="792" y="411"/>
                    </a:lnTo>
                    <a:lnTo>
                      <a:pt x="776" y="366"/>
                    </a:lnTo>
                    <a:lnTo>
                      <a:pt x="756" y="325"/>
                    </a:lnTo>
                    <a:lnTo>
                      <a:pt x="734" y="285"/>
                    </a:lnTo>
                    <a:lnTo>
                      <a:pt x="709" y="247"/>
                    </a:lnTo>
                    <a:lnTo>
                      <a:pt x="705" y="247"/>
                    </a:lnTo>
                    <a:lnTo>
                      <a:pt x="702" y="244"/>
                    </a:lnTo>
                    <a:lnTo>
                      <a:pt x="698" y="244"/>
                    </a:lnTo>
                    <a:lnTo>
                      <a:pt x="693" y="242"/>
                    </a:lnTo>
                    <a:lnTo>
                      <a:pt x="677" y="253"/>
                    </a:lnTo>
                    <a:lnTo>
                      <a:pt x="668" y="254"/>
                    </a:lnTo>
                    <a:lnTo>
                      <a:pt x="660" y="258"/>
                    </a:lnTo>
                    <a:lnTo>
                      <a:pt x="651" y="262"/>
                    </a:lnTo>
                    <a:lnTo>
                      <a:pt x="642" y="264"/>
                    </a:lnTo>
                    <a:lnTo>
                      <a:pt x="631" y="267"/>
                    </a:lnTo>
                    <a:lnTo>
                      <a:pt x="619" y="273"/>
                    </a:lnTo>
                    <a:lnTo>
                      <a:pt x="606" y="278"/>
                    </a:lnTo>
                    <a:lnTo>
                      <a:pt x="594" y="283"/>
                    </a:lnTo>
                    <a:lnTo>
                      <a:pt x="583" y="285"/>
                    </a:lnTo>
                    <a:lnTo>
                      <a:pt x="574" y="289"/>
                    </a:lnTo>
                    <a:lnTo>
                      <a:pt x="567" y="291"/>
                    </a:lnTo>
                    <a:lnTo>
                      <a:pt x="557" y="289"/>
                    </a:lnTo>
                    <a:lnTo>
                      <a:pt x="554" y="285"/>
                    </a:lnTo>
                    <a:lnTo>
                      <a:pt x="548" y="280"/>
                    </a:lnTo>
                    <a:lnTo>
                      <a:pt x="547" y="278"/>
                    </a:lnTo>
                    <a:lnTo>
                      <a:pt x="543" y="273"/>
                    </a:lnTo>
                    <a:lnTo>
                      <a:pt x="536" y="258"/>
                    </a:lnTo>
                    <a:lnTo>
                      <a:pt x="532" y="244"/>
                    </a:lnTo>
                    <a:lnTo>
                      <a:pt x="532" y="231"/>
                    </a:lnTo>
                    <a:lnTo>
                      <a:pt x="530" y="217"/>
                    </a:lnTo>
                    <a:lnTo>
                      <a:pt x="532" y="202"/>
                    </a:lnTo>
                    <a:lnTo>
                      <a:pt x="541" y="190"/>
                    </a:lnTo>
                    <a:lnTo>
                      <a:pt x="552" y="177"/>
                    </a:lnTo>
                    <a:lnTo>
                      <a:pt x="563" y="170"/>
                    </a:lnTo>
                    <a:lnTo>
                      <a:pt x="574" y="159"/>
                    </a:lnTo>
                    <a:lnTo>
                      <a:pt x="583" y="146"/>
                    </a:lnTo>
                    <a:lnTo>
                      <a:pt x="588" y="134"/>
                    </a:lnTo>
                    <a:lnTo>
                      <a:pt x="588" y="119"/>
                    </a:lnTo>
                    <a:lnTo>
                      <a:pt x="568" y="105"/>
                    </a:lnTo>
                    <a:lnTo>
                      <a:pt x="552" y="92"/>
                    </a:lnTo>
                    <a:lnTo>
                      <a:pt x="532" y="81"/>
                    </a:lnTo>
                    <a:lnTo>
                      <a:pt x="512" y="70"/>
                    </a:lnTo>
                    <a:lnTo>
                      <a:pt x="491" y="58"/>
                    </a:lnTo>
                    <a:lnTo>
                      <a:pt x="471" y="47"/>
                    </a:lnTo>
                    <a:lnTo>
                      <a:pt x="449" y="38"/>
                    </a:lnTo>
                    <a:lnTo>
                      <a:pt x="428" y="31"/>
                    </a:lnTo>
                    <a:lnTo>
                      <a:pt x="442" y="45"/>
                    </a:lnTo>
                    <a:lnTo>
                      <a:pt x="455" y="56"/>
                    </a:lnTo>
                    <a:lnTo>
                      <a:pt x="465" y="63"/>
                    </a:lnTo>
                    <a:lnTo>
                      <a:pt x="484" y="74"/>
                    </a:lnTo>
                    <a:lnTo>
                      <a:pt x="485" y="88"/>
                    </a:lnTo>
                    <a:lnTo>
                      <a:pt x="484" y="105"/>
                    </a:lnTo>
                    <a:lnTo>
                      <a:pt x="478" y="123"/>
                    </a:lnTo>
                    <a:lnTo>
                      <a:pt x="478" y="135"/>
                    </a:lnTo>
                    <a:lnTo>
                      <a:pt x="484" y="150"/>
                    </a:lnTo>
                    <a:lnTo>
                      <a:pt x="484" y="155"/>
                    </a:lnTo>
                    <a:lnTo>
                      <a:pt x="480" y="161"/>
                    </a:lnTo>
                    <a:lnTo>
                      <a:pt x="474" y="166"/>
                    </a:lnTo>
                    <a:lnTo>
                      <a:pt x="469" y="170"/>
                    </a:lnTo>
                    <a:lnTo>
                      <a:pt x="465" y="175"/>
                    </a:lnTo>
                    <a:lnTo>
                      <a:pt x="465" y="180"/>
                    </a:lnTo>
                    <a:lnTo>
                      <a:pt x="465" y="190"/>
                    </a:lnTo>
                    <a:lnTo>
                      <a:pt x="464" y="195"/>
                    </a:lnTo>
                    <a:lnTo>
                      <a:pt x="460" y="197"/>
                    </a:lnTo>
                    <a:lnTo>
                      <a:pt x="458" y="200"/>
                    </a:lnTo>
                    <a:lnTo>
                      <a:pt x="455" y="200"/>
                    </a:lnTo>
                    <a:lnTo>
                      <a:pt x="453" y="200"/>
                    </a:lnTo>
                    <a:lnTo>
                      <a:pt x="447" y="197"/>
                    </a:lnTo>
                    <a:lnTo>
                      <a:pt x="442" y="200"/>
                    </a:lnTo>
                    <a:lnTo>
                      <a:pt x="433" y="202"/>
                    </a:lnTo>
                    <a:lnTo>
                      <a:pt x="428" y="202"/>
                    </a:lnTo>
                    <a:lnTo>
                      <a:pt x="424" y="200"/>
                    </a:lnTo>
                    <a:lnTo>
                      <a:pt x="424" y="197"/>
                    </a:lnTo>
                    <a:lnTo>
                      <a:pt x="422" y="195"/>
                    </a:lnTo>
                    <a:lnTo>
                      <a:pt x="419" y="164"/>
                    </a:lnTo>
                    <a:lnTo>
                      <a:pt x="411" y="159"/>
                    </a:lnTo>
                    <a:lnTo>
                      <a:pt x="406" y="150"/>
                    </a:lnTo>
                    <a:lnTo>
                      <a:pt x="397" y="141"/>
                    </a:lnTo>
                    <a:lnTo>
                      <a:pt x="390" y="134"/>
                    </a:lnTo>
                    <a:lnTo>
                      <a:pt x="386" y="125"/>
                    </a:lnTo>
                    <a:lnTo>
                      <a:pt x="384" y="117"/>
                    </a:lnTo>
                    <a:lnTo>
                      <a:pt x="381" y="108"/>
                    </a:lnTo>
                    <a:lnTo>
                      <a:pt x="384" y="103"/>
                    </a:lnTo>
                    <a:lnTo>
                      <a:pt x="386" y="99"/>
                    </a:lnTo>
                    <a:lnTo>
                      <a:pt x="390" y="99"/>
                    </a:lnTo>
                    <a:lnTo>
                      <a:pt x="390" y="97"/>
                    </a:lnTo>
                    <a:lnTo>
                      <a:pt x="391" y="97"/>
                    </a:lnTo>
                    <a:lnTo>
                      <a:pt x="397" y="103"/>
                    </a:lnTo>
                    <a:lnTo>
                      <a:pt x="406" y="108"/>
                    </a:lnTo>
                    <a:lnTo>
                      <a:pt x="413" y="110"/>
                    </a:lnTo>
                    <a:lnTo>
                      <a:pt x="422" y="110"/>
                    </a:lnTo>
                    <a:lnTo>
                      <a:pt x="424" y="110"/>
                    </a:lnTo>
                    <a:lnTo>
                      <a:pt x="424" y="108"/>
                    </a:lnTo>
                    <a:lnTo>
                      <a:pt x="424" y="72"/>
                    </a:lnTo>
                    <a:lnTo>
                      <a:pt x="411" y="56"/>
                    </a:lnTo>
                    <a:lnTo>
                      <a:pt x="395" y="42"/>
                    </a:lnTo>
                    <a:lnTo>
                      <a:pt x="377" y="27"/>
                    </a:lnTo>
                    <a:lnTo>
                      <a:pt x="364" y="9"/>
                    </a:lnTo>
                    <a:lnTo>
                      <a:pt x="350" y="5"/>
                    </a:lnTo>
                    <a:lnTo>
                      <a:pt x="339" y="2"/>
                    </a:lnTo>
                    <a:lnTo>
                      <a:pt x="325" y="0"/>
                    </a:lnTo>
                    <a:lnTo>
                      <a:pt x="312" y="0"/>
                    </a:lnTo>
                    <a:lnTo>
                      <a:pt x="308" y="0"/>
                    </a:lnTo>
                    <a:lnTo>
                      <a:pt x="308" y="2"/>
                    </a:lnTo>
                    <a:lnTo>
                      <a:pt x="308" y="5"/>
                    </a:lnTo>
                    <a:lnTo>
                      <a:pt x="307" y="9"/>
                    </a:lnTo>
                    <a:lnTo>
                      <a:pt x="289" y="14"/>
                    </a:lnTo>
                    <a:lnTo>
                      <a:pt x="281" y="27"/>
                    </a:lnTo>
                    <a:lnTo>
                      <a:pt x="276" y="42"/>
                    </a:lnTo>
                    <a:lnTo>
                      <a:pt x="265" y="56"/>
                    </a:lnTo>
                    <a:lnTo>
                      <a:pt x="260" y="56"/>
                    </a:lnTo>
                    <a:lnTo>
                      <a:pt x="256" y="56"/>
                    </a:lnTo>
                    <a:lnTo>
                      <a:pt x="251" y="56"/>
                    </a:lnTo>
                    <a:lnTo>
                      <a:pt x="249" y="58"/>
                    </a:lnTo>
                    <a:lnTo>
                      <a:pt x="240" y="72"/>
                    </a:lnTo>
                    <a:lnTo>
                      <a:pt x="231" y="87"/>
                    </a:lnTo>
                    <a:lnTo>
                      <a:pt x="224" y="99"/>
                    </a:lnTo>
                    <a:lnTo>
                      <a:pt x="213" y="110"/>
                    </a:lnTo>
                    <a:lnTo>
                      <a:pt x="209" y="110"/>
                    </a:lnTo>
                    <a:lnTo>
                      <a:pt x="209" y="114"/>
                    </a:lnTo>
                    <a:lnTo>
                      <a:pt x="184" y="139"/>
                    </a:lnTo>
                    <a:lnTo>
                      <a:pt x="184" y="141"/>
                    </a:lnTo>
                    <a:lnTo>
                      <a:pt x="195" y="146"/>
                    </a:lnTo>
                    <a:lnTo>
                      <a:pt x="209" y="150"/>
                    </a:lnTo>
                    <a:lnTo>
                      <a:pt x="224" y="153"/>
                    </a:lnTo>
                    <a:lnTo>
                      <a:pt x="234" y="153"/>
                    </a:lnTo>
                    <a:lnTo>
                      <a:pt x="236" y="155"/>
                    </a:lnTo>
                    <a:lnTo>
                      <a:pt x="240" y="155"/>
                    </a:lnTo>
                    <a:lnTo>
                      <a:pt x="240" y="159"/>
                    </a:lnTo>
                    <a:lnTo>
                      <a:pt x="242" y="161"/>
                    </a:lnTo>
                    <a:lnTo>
                      <a:pt x="240" y="164"/>
                    </a:lnTo>
                    <a:lnTo>
                      <a:pt x="234" y="166"/>
                    </a:lnTo>
                    <a:lnTo>
                      <a:pt x="231" y="170"/>
                    </a:lnTo>
                    <a:lnTo>
                      <a:pt x="225" y="171"/>
                    </a:lnTo>
                    <a:lnTo>
                      <a:pt x="220" y="180"/>
                    </a:lnTo>
                    <a:lnTo>
                      <a:pt x="215" y="195"/>
                    </a:lnTo>
                    <a:lnTo>
                      <a:pt x="209" y="208"/>
                    </a:lnTo>
                    <a:lnTo>
                      <a:pt x="209" y="222"/>
                    </a:lnTo>
                    <a:lnTo>
                      <a:pt x="213" y="227"/>
                    </a:lnTo>
                    <a:lnTo>
                      <a:pt x="215" y="227"/>
                    </a:lnTo>
                    <a:lnTo>
                      <a:pt x="213" y="231"/>
                    </a:lnTo>
                    <a:lnTo>
                      <a:pt x="209" y="238"/>
                    </a:lnTo>
                    <a:lnTo>
                      <a:pt x="213" y="242"/>
                    </a:lnTo>
                    <a:lnTo>
                      <a:pt x="215" y="244"/>
                    </a:lnTo>
                    <a:lnTo>
                      <a:pt x="231" y="233"/>
                    </a:lnTo>
                    <a:lnTo>
                      <a:pt x="260" y="231"/>
                    </a:lnTo>
                    <a:lnTo>
                      <a:pt x="260" y="227"/>
                    </a:lnTo>
                    <a:lnTo>
                      <a:pt x="262" y="226"/>
                    </a:lnTo>
                    <a:lnTo>
                      <a:pt x="265" y="226"/>
                    </a:lnTo>
                    <a:lnTo>
                      <a:pt x="267" y="222"/>
                    </a:lnTo>
                    <a:lnTo>
                      <a:pt x="267" y="200"/>
                    </a:lnTo>
                    <a:lnTo>
                      <a:pt x="289" y="155"/>
                    </a:lnTo>
                    <a:lnTo>
                      <a:pt x="292" y="155"/>
                    </a:lnTo>
                    <a:lnTo>
                      <a:pt x="303" y="170"/>
                    </a:lnTo>
                    <a:lnTo>
                      <a:pt x="312" y="180"/>
                    </a:lnTo>
                    <a:lnTo>
                      <a:pt x="323" y="195"/>
                    </a:lnTo>
                    <a:lnTo>
                      <a:pt x="336" y="206"/>
                    </a:lnTo>
                    <a:lnTo>
                      <a:pt x="343" y="211"/>
                    </a:lnTo>
                    <a:lnTo>
                      <a:pt x="345" y="217"/>
                    </a:lnTo>
                    <a:lnTo>
                      <a:pt x="350" y="226"/>
                    </a:lnTo>
                    <a:lnTo>
                      <a:pt x="354" y="231"/>
                    </a:lnTo>
                    <a:lnTo>
                      <a:pt x="354" y="244"/>
                    </a:lnTo>
                    <a:lnTo>
                      <a:pt x="354" y="258"/>
                    </a:lnTo>
                    <a:lnTo>
                      <a:pt x="359" y="273"/>
                    </a:lnTo>
                    <a:lnTo>
                      <a:pt x="364" y="283"/>
                    </a:lnTo>
                    <a:lnTo>
                      <a:pt x="366" y="285"/>
                    </a:lnTo>
                    <a:lnTo>
                      <a:pt x="370" y="289"/>
                    </a:lnTo>
                    <a:lnTo>
                      <a:pt x="372" y="291"/>
                    </a:lnTo>
                    <a:lnTo>
                      <a:pt x="375" y="294"/>
                    </a:lnTo>
                    <a:lnTo>
                      <a:pt x="375" y="298"/>
                    </a:lnTo>
                    <a:lnTo>
                      <a:pt x="372" y="300"/>
                    </a:lnTo>
                    <a:lnTo>
                      <a:pt x="372" y="305"/>
                    </a:lnTo>
                    <a:lnTo>
                      <a:pt x="370" y="309"/>
                    </a:lnTo>
                    <a:lnTo>
                      <a:pt x="359" y="305"/>
                    </a:lnTo>
                    <a:lnTo>
                      <a:pt x="348" y="294"/>
                    </a:lnTo>
                    <a:lnTo>
                      <a:pt x="336" y="285"/>
                    </a:lnTo>
                    <a:lnTo>
                      <a:pt x="323" y="283"/>
                    </a:lnTo>
                    <a:lnTo>
                      <a:pt x="314" y="289"/>
                    </a:lnTo>
                    <a:lnTo>
                      <a:pt x="308" y="294"/>
                    </a:lnTo>
                    <a:lnTo>
                      <a:pt x="299" y="300"/>
                    </a:lnTo>
                    <a:lnTo>
                      <a:pt x="296" y="305"/>
                    </a:lnTo>
                    <a:lnTo>
                      <a:pt x="298" y="309"/>
                    </a:lnTo>
                    <a:lnTo>
                      <a:pt x="299" y="310"/>
                    </a:lnTo>
                    <a:lnTo>
                      <a:pt x="299" y="314"/>
                    </a:lnTo>
                    <a:lnTo>
                      <a:pt x="303" y="314"/>
                    </a:lnTo>
                    <a:lnTo>
                      <a:pt x="312" y="314"/>
                    </a:lnTo>
                    <a:lnTo>
                      <a:pt x="317" y="316"/>
                    </a:lnTo>
                    <a:lnTo>
                      <a:pt x="319" y="321"/>
                    </a:lnTo>
                    <a:lnTo>
                      <a:pt x="323" y="330"/>
                    </a:lnTo>
                    <a:lnTo>
                      <a:pt x="319" y="334"/>
                    </a:lnTo>
                    <a:lnTo>
                      <a:pt x="317" y="339"/>
                    </a:lnTo>
                    <a:lnTo>
                      <a:pt x="260" y="327"/>
                    </a:lnTo>
                    <a:lnTo>
                      <a:pt x="260" y="334"/>
                    </a:lnTo>
                    <a:lnTo>
                      <a:pt x="260" y="339"/>
                    </a:lnTo>
                    <a:lnTo>
                      <a:pt x="260" y="345"/>
                    </a:lnTo>
                    <a:lnTo>
                      <a:pt x="256" y="347"/>
                    </a:lnTo>
                    <a:lnTo>
                      <a:pt x="251" y="356"/>
                    </a:lnTo>
                    <a:lnTo>
                      <a:pt x="249" y="357"/>
                    </a:lnTo>
                    <a:lnTo>
                      <a:pt x="242" y="366"/>
                    </a:lnTo>
                    <a:lnTo>
                      <a:pt x="225" y="393"/>
                    </a:lnTo>
                    <a:lnTo>
                      <a:pt x="189" y="411"/>
                    </a:lnTo>
                    <a:lnTo>
                      <a:pt x="188" y="413"/>
                    </a:lnTo>
                    <a:lnTo>
                      <a:pt x="184" y="419"/>
                    </a:lnTo>
                    <a:lnTo>
                      <a:pt x="184" y="424"/>
                    </a:lnTo>
                    <a:lnTo>
                      <a:pt x="184" y="430"/>
                    </a:lnTo>
                    <a:lnTo>
                      <a:pt x="184" y="439"/>
                    </a:lnTo>
                    <a:lnTo>
                      <a:pt x="184" y="453"/>
                    </a:lnTo>
                    <a:lnTo>
                      <a:pt x="184" y="469"/>
                    </a:lnTo>
                    <a:lnTo>
                      <a:pt x="184" y="478"/>
                    </a:lnTo>
                    <a:lnTo>
                      <a:pt x="173" y="478"/>
                    </a:lnTo>
                    <a:lnTo>
                      <a:pt x="164" y="475"/>
                    </a:lnTo>
                    <a:lnTo>
                      <a:pt x="157" y="469"/>
                    </a:lnTo>
                    <a:lnTo>
                      <a:pt x="151" y="464"/>
                    </a:lnTo>
                    <a:lnTo>
                      <a:pt x="151" y="449"/>
                    </a:lnTo>
                    <a:lnTo>
                      <a:pt x="148" y="435"/>
                    </a:lnTo>
                    <a:lnTo>
                      <a:pt x="141" y="424"/>
                    </a:lnTo>
                    <a:lnTo>
                      <a:pt x="130" y="413"/>
                    </a:lnTo>
                    <a:lnTo>
                      <a:pt x="117" y="417"/>
                    </a:lnTo>
                    <a:lnTo>
                      <a:pt x="110" y="417"/>
                    </a:lnTo>
                    <a:lnTo>
                      <a:pt x="101" y="413"/>
                    </a:lnTo>
                    <a:lnTo>
                      <a:pt x="94" y="408"/>
                    </a:lnTo>
                    <a:lnTo>
                      <a:pt x="83" y="402"/>
                    </a:lnTo>
                    <a:lnTo>
                      <a:pt x="72" y="397"/>
                    </a:lnTo>
                    <a:lnTo>
                      <a:pt x="59" y="393"/>
                    </a:lnTo>
                    <a:lnTo>
                      <a:pt x="49" y="392"/>
                    </a:lnTo>
                    <a:lnTo>
                      <a:pt x="38" y="402"/>
                    </a:lnTo>
                    <a:lnTo>
                      <a:pt x="21" y="424"/>
                    </a:lnTo>
                    <a:lnTo>
                      <a:pt x="5" y="448"/>
                    </a:lnTo>
                    <a:lnTo>
                      <a:pt x="0" y="455"/>
                    </a:lnTo>
                    <a:lnTo>
                      <a:pt x="21" y="475"/>
                    </a:lnTo>
                    <a:lnTo>
                      <a:pt x="25" y="516"/>
                    </a:lnTo>
                    <a:lnTo>
                      <a:pt x="29" y="516"/>
                    </a:lnTo>
                    <a:lnTo>
                      <a:pt x="38" y="513"/>
                    </a:lnTo>
                    <a:lnTo>
                      <a:pt x="43" y="511"/>
                    </a:lnTo>
                    <a:lnTo>
                      <a:pt x="49" y="505"/>
                    </a:lnTo>
                    <a:lnTo>
                      <a:pt x="54" y="496"/>
                    </a:lnTo>
                    <a:lnTo>
                      <a:pt x="58" y="491"/>
                    </a:lnTo>
                    <a:lnTo>
                      <a:pt x="63" y="485"/>
                    </a:lnTo>
                    <a:lnTo>
                      <a:pt x="72" y="480"/>
                    </a:lnTo>
                    <a:lnTo>
                      <a:pt x="74" y="480"/>
                    </a:lnTo>
                    <a:lnTo>
                      <a:pt x="74" y="484"/>
                    </a:lnTo>
                    <a:lnTo>
                      <a:pt x="74" y="485"/>
                    </a:lnTo>
                    <a:lnTo>
                      <a:pt x="63" y="538"/>
                    </a:lnTo>
                    <a:lnTo>
                      <a:pt x="79" y="556"/>
                    </a:lnTo>
                    <a:lnTo>
                      <a:pt x="77" y="567"/>
                    </a:lnTo>
                    <a:lnTo>
                      <a:pt x="68" y="574"/>
                    </a:lnTo>
                    <a:lnTo>
                      <a:pt x="59" y="583"/>
                    </a:lnTo>
                    <a:lnTo>
                      <a:pt x="54" y="597"/>
                    </a:lnTo>
                    <a:lnTo>
                      <a:pt x="54" y="608"/>
                    </a:lnTo>
                    <a:lnTo>
                      <a:pt x="63" y="619"/>
                    </a:lnTo>
                    <a:lnTo>
                      <a:pt x="74" y="630"/>
                    </a:lnTo>
                    <a:lnTo>
                      <a:pt x="88" y="641"/>
                    </a:lnTo>
                    <a:lnTo>
                      <a:pt x="101" y="646"/>
                    </a:lnTo>
                    <a:lnTo>
                      <a:pt x="114" y="646"/>
                    </a:lnTo>
                    <a:lnTo>
                      <a:pt x="124" y="644"/>
                    </a:lnTo>
                    <a:lnTo>
                      <a:pt x="132" y="641"/>
                    </a:lnTo>
                    <a:lnTo>
                      <a:pt x="141" y="635"/>
                    </a:lnTo>
                    <a:lnTo>
                      <a:pt x="148" y="635"/>
                    </a:lnTo>
                    <a:lnTo>
                      <a:pt x="153" y="639"/>
                    </a:lnTo>
                    <a:lnTo>
                      <a:pt x="160" y="641"/>
                    </a:lnTo>
                    <a:lnTo>
                      <a:pt x="168" y="644"/>
                    </a:lnTo>
                    <a:lnTo>
                      <a:pt x="184" y="652"/>
                    </a:lnTo>
                    <a:lnTo>
                      <a:pt x="195" y="661"/>
                    </a:lnTo>
                    <a:lnTo>
                      <a:pt x="209" y="670"/>
                    </a:lnTo>
                    <a:lnTo>
                      <a:pt x="220" y="677"/>
                    </a:lnTo>
                    <a:lnTo>
                      <a:pt x="225" y="691"/>
                    </a:lnTo>
                    <a:lnTo>
                      <a:pt x="229" y="706"/>
                    </a:lnTo>
                    <a:lnTo>
                      <a:pt x="231" y="722"/>
                    </a:lnTo>
                    <a:lnTo>
                      <a:pt x="234" y="738"/>
                    </a:lnTo>
                    <a:lnTo>
                      <a:pt x="249" y="744"/>
                    </a:lnTo>
                    <a:lnTo>
                      <a:pt x="262" y="749"/>
                    </a:lnTo>
                    <a:lnTo>
                      <a:pt x="276" y="758"/>
                    </a:lnTo>
                    <a:lnTo>
                      <a:pt x="287" y="772"/>
                    </a:lnTo>
                    <a:lnTo>
                      <a:pt x="298" y="800"/>
                    </a:lnTo>
                    <a:lnTo>
                      <a:pt x="308" y="830"/>
                    </a:lnTo>
                    <a:lnTo>
                      <a:pt x="319" y="861"/>
                    </a:lnTo>
                    <a:lnTo>
                      <a:pt x="334" y="886"/>
                    </a:lnTo>
                    <a:lnTo>
                      <a:pt x="350" y="904"/>
                    </a:lnTo>
                    <a:lnTo>
                      <a:pt x="366" y="924"/>
                    </a:lnTo>
                    <a:lnTo>
                      <a:pt x="381" y="944"/>
                    </a:lnTo>
                    <a:lnTo>
                      <a:pt x="395" y="966"/>
                    </a:lnTo>
                    <a:lnTo>
                      <a:pt x="397" y="980"/>
                    </a:lnTo>
                    <a:lnTo>
                      <a:pt x="397" y="993"/>
                    </a:lnTo>
                    <a:lnTo>
                      <a:pt x="391" y="1007"/>
                    </a:lnTo>
                    <a:lnTo>
                      <a:pt x="381" y="1018"/>
                    </a:lnTo>
                    <a:lnTo>
                      <a:pt x="364" y="1022"/>
                    </a:lnTo>
                    <a:lnTo>
                      <a:pt x="348" y="1027"/>
                    </a:lnTo>
                    <a:lnTo>
                      <a:pt x="334" y="1032"/>
                    </a:lnTo>
                    <a:lnTo>
                      <a:pt x="319" y="1038"/>
                    </a:lnTo>
                    <a:lnTo>
                      <a:pt x="307" y="1043"/>
                    </a:lnTo>
                    <a:lnTo>
                      <a:pt x="292" y="1052"/>
                    </a:lnTo>
                    <a:lnTo>
                      <a:pt x="278" y="1063"/>
                    </a:lnTo>
                    <a:lnTo>
                      <a:pt x="262" y="1074"/>
                    </a:lnTo>
                    <a:lnTo>
                      <a:pt x="249" y="1083"/>
                    </a:lnTo>
                    <a:lnTo>
                      <a:pt x="231" y="1090"/>
                    </a:lnTo>
                    <a:lnTo>
                      <a:pt x="215" y="1094"/>
                    </a:lnTo>
                    <a:lnTo>
                      <a:pt x="198" y="1099"/>
                    </a:lnTo>
                    <a:lnTo>
                      <a:pt x="182" y="1105"/>
                    </a:lnTo>
                    <a:lnTo>
                      <a:pt x="164" y="1110"/>
                    </a:lnTo>
                    <a:lnTo>
                      <a:pt x="151" y="1119"/>
                    </a:lnTo>
                    <a:lnTo>
                      <a:pt x="141" y="1132"/>
                    </a:lnTo>
                    <a:lnTo>
                      <a:pt x="124" y="1146"/>
                    </a:lnTo>
                    <a:lnTo>
                      <a:pt x="106" y="1160"/>
                    </a:lnTo>
                    <a:lnTo>
                      <a:pt x="88" y="1171"/>
                    </a:lnTo>
                    <a:lnTo>
                      <a:pt x="68" y="1180"/>
                    </a:lnTo>
                    <a:lnTo>
                      <a:pt x="88" y="1186"/>
                    </a:lnTo>
                    <a:lnTo>
                      <a:pt x="106" y="1188"/>
                    </a:lnTo>
                    <a:lnTo>
                      <a:pt x="124" y="1193"/>
                    </a:lnTo>
                    <a:lnTo>
                      <a:pt x="142" y="1197"/>
                    </a:lnTo>
                    <a:lnTo>
                      <a:pt x="162" y="1198"/>
                    </a:lnTo>
                    <a:lnTo>
                      <a:pt x="182" y="1198"/>
                    </a:lnTo>
                    <a:lnTo>
                      <a:pt x="200" y="1202"/>
                    </a:lnTo>
                    <a:lnTo>
                      <a:pt x="220" y="1202"/>
                    </a:lnTo>
                    <a:lnTo>
                      <a:pt x="252" y="1202"/>
                    </a:lnTo>
                    <a:lnTo>
                      <a:pt x="287" y="1198"/>
                    </a:lnTo>
                    <a:lnTo>
                      <a:pt x="319" y="1193"/>
                    </a:lnTo>
                    <a:lnTo>
                      <a:pt x="354" y="1186"/>
                    </a:lnTo>
                    <a:lnTo>
                      <a:pt x="386" y="1177"/>
                    </a:lnTo>
                    <a:lnTo>
                      <a:pt x="417" y="1168"/>
                    </a:lnTo>
                    <a:lnTo>
                      <a:pt x="447" y="1155"/>
                    </a:lnTo>
                    <a:lnTo>
                      <a:pt x="478" y="1141"/>
                    </a:lnTo>
                    <a:lnTo>
                      <a:pt x="505" y="1126"/>
                    </a:lnTo>
                    <a:lnTo>
                      <a:pt x="536" y="1110"/>
                    </a:lnTo>
                    <a:lnTo>
                      <a:pt x="559" y="1094"/>
                    </a:lnTo>
                    <a:lnTo>
                      <a:pt x="588" y="1074"/>
                    </a:lnTo>
                    <a:lnTo>
                      <a:pt x="613" y="1052"/>
                    </a:lnTo>
                    <a:lnTo>
                      <a:pt x="637" y="1029"/>
                    </a:lnTo>
                    <a:lnTo>
                      <a:pt x="660" y="1007"/>
                    </a:lnTo>
                    <a:lnTo>
                      <a:pt x="682" y="982"/>
                    </a:lnTo>
                    <a:lnTo>
                      <a:pt x="666" y="966"/>
                    </a:lnTo>
                    <a:lnTo>
                      <a:pt x="646" y="955"/>
                    </a:lnTo>
                    <a:lnTo>
                      <a:pt x="626" y="940"/>
                    </a:lnTo>
                    <a:lnTo>
                      <a:pt x="610" y="929"/>
                    </a:lnTo>
                    <a:lnTo>
                      <a:pt x="590" y="922"/>
                    </a:lnTo>
                    <a:lnTo>
                      <a:pt x="574" y="917"/>
                    </a:lnTo>
                    <a:lnTo>
                      <a:pt x="557" y="904"/>
                    </a:lnTo>
                    <a:lnTo>
                      <a:pt x="547" y="893"/>
                    </a:lnTo>
                    <a:lnTo>
                      <a:pt x="547" y="892"/>
                    </a:lnTo>
                    <a:lnTo>
                      <a:pt x="547" y="888"/>
                    </a:lnTo>
                    <a:lnTo>
                      <a:pt x="543" y="888"/>
                    </a:lnTo>
                    <a:lnTo>
                      <a:pt x="543" y="886"/>
                    </a:lnTo>
                    <a:lnTo>
                      <a:pt x="543" y="874"/>
                    </a:lnTo>
                    <a:lnTo>
                      <a:pt x="547" y="863"/>
                    </a:lnTo>
                    <a:lnTo>
                      <a:pt x="547" y="855"/>
                    </a:lnTo>
                    <a:lnTo>
                      <a:pt x="548" y="845"/>
                    </a:lnTo>
                    <a:lnTo>
                      <a:pt x="557" y="819"/>
                    </a:lnTo>
                    <a:lnTo>
                      <a:pt x="567" y="791"/>
                    </a:lnTo>
                    <a:lnTo>
                      <a:pt x="579" y="769"/>
                    </a:lnTo>
                    <a:lnTo>
                      <a:pt x="601" y="753"/>
                    </a:lnTo>
                    <a:lnTo>
                      <a:pt x="613" y="749"/>
                    </a:lnTo>
                    <a:lnTo>
                      <a:pt x="624" y="744"/>
                    </a:lnTo>
                    <a:lnTo>
                      <a:pt x="631" y="742"/>
                    </a:lnTo>
                    <a:lnTo>
                      <a:pt x="642" y="738"/>
                    </a:lnTo>
                    <a:lnTo>
                      <a:pt x="655" y="738"/>
                    </a:lnTo>
                    <a:lnTo>
                      <a:pt x="666" y="736"/>
                    </a:lnTo>
                    <a:lnTo>
                      <a:pt x="673" y="729"/>
                    </a:lnTo>
                    <a:lnTo>
                      <a:pt x="684" y="727"/>
                    </a:lnTo>
                    <a:lnTo>
                      <a:pt x="695" y="727"/>
                    </a:lnTo>
                    <a:lnTo>
                      <a:pt x="704" y="722"/>
                    </a:lnTo>
                    <a:lnTo>
                      <a:pt x="715" y="718"/>
                    </a:lnTo>
                    <a:lnTo>
                      <a:pt x="725" y="713"/>
                    </a:lnTo>
                    <a:lnTo>
                      <a:pt x="736" y="711"/>
                    </a:lnTo>
                    <a:lnTo>
                      <a:pt x="749" y="707"/>
                    </a:lnTo>
                    <a:lnTo>
                      <a:pt x="760" y="707"/>
                    </a:lnTo>
                    <a:lnTo>
                      <a:pt x="770" y="711"/>
                    </a:lnTo>
                    <a:lnTo>
                      <a:pt x="776" y="717"/>
                    </a:lnTo>
                    <a:lnTo>
                      <a:pt x="783" y="722"/>
                    </a:lnTo>
                    <a:lnTo>
                      <a:pt x="792" y="729"/>
                    </a:lnTo>
                    <a:lnTo>
                      <a:pt x="803" y="736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1" name="Freeform 27">
                <a:extLst>
                  <a:ext uri="{FF2B5EF4-FFF2-40B4-BE49-F238E27FC236}">
                    <a16:creationId xmlns:a16="http://schemas.microsoft.com/office/drawing/2014/main" id="{64728CDD-F434-47A7-8B02-9FB22BE30EF1}"/>
                  </a:ext>
                </a:extLst>
              </p:cNvPr>
              <p:cNvSpPr>
                <a:spLocks/>
              </p:cNvSpPr>
              <p:nvPr/>
            </p:nvSpPr>
            <p:spPr bwMode="invGray">
              <a:xfrm>
                <a:off x="530" y="2834"/>
                <a:ext cx="63" cy="73"/>
              </a:xfrm>
              <a:custGeom>
                <a:avLst/>
                <a:gdLst>
                  <a:gd name="T0" fmla="*/ 42 w 63"/>
                  <a:gd name="T1" fmla="*/ 65 h 73"/>
                  <a:gd name="T2" fmla="*/ 58 w 63"/>
                  <a:gd name="T3" fmla="*/ 72 h 73"/>
                  <a:gd name="T4" fmla="*/ 62 w 63"/>
                  <a:gd name="T5" fmla="*/ 72 h 73"/>
                  <a:gd name="T6" fmla="*/ 62 w 63"/>
                  <a:gd name="T7" fmla="*/ 67 h 73"/>
                  <a:gd name="T8" fmla="*/ 58 w 63"/>
                  <a:gd name="T9" fmla="*/ 65 h 73"/>
                  <a:gd name="T10" fmla="*/ 58 w 63"/>
                  <a:gd name="T11" fmla="*/ 62 h 73"/>
                  <a:gd name="T12" fmla="*/ 44 w 63"/>
                  <a:gd name="T13" fmla="*/ 56 h 73"/>
                  <a:gd name="T14" fmla="*/ 37 w 63"/>
                  <a:gd name="T15" fmla="*/ 45 h 73"/>
                  <a:gd name="T16" fmla="*/ 31 w 63"/>
                  <a:gd name="T17" fmla="*/ 34 h 73"/>
                  <a:gd name="T18" fmla="*/ 26 w 63"/>
                  <a:gd name="T19" fmla="*/ 20 h 73"/>
                  <a:gd name="T20" fmla="*/ 9 w 63"/>
                  <a:gd name="T21" fmla="*/ 0 h 73"/>
                  <a:gd name="T22" fmla="*/ 6 w 63"/>
                  <a:gd name="T23" fmla="*/ 4 h 73"/>
                  <a:gd name="T24" fmla="*/ 2 w 63"/>
                  <a:gd name="T25" fmla="*/ 9 h 73"/>
                  <a:gd name="T26" fmla="*/ 0 w 63"/>
                  <a:gd name="T27" fmla="*/ 11 h 73"/>
                  <a:gd name="T28" fmla="*/ 0 w 63"/>
                  <a:gd name="T29" fmla="*/ 18 h 73"/>
                  <a:gd name="T30" fmla="*/ 0 w 63"/>
                  <a:gd name="T31" fmla="*/ 20 h 73"/>
                  <a:gd name="T32" fmla="*/ 0 w 63"/>
                  <a:gd name="T33" fmla="*/ 20 h 73"/>
                  <a:gd name="T34" fmla="*/ 0 w 63"/>
                  <a:gd name="T35" fmla="*/ 20 h 73"/>
                  <a:gd name="T36" fmla="*/ 0 w 63"/>
                  <a:gd name="T37" fmla="*/ 20 h 73"/>
                  <a:gd name="T38" fmla="*/ 9 w 63"/>
                  <a:gd name="T39" fmla="*/ 31 h 73"/>
                  <a:gd name="T40" fmla="*/ 20 w 63"/>
                  <a:gd name="T41" fmla="*/ 45 h 73"/>
                  <a:gd name="T42" fmla="*/ 31 w 63"/>
                  <a:gd name="T43" fmla="*/ 56 h 73"/>
                  <a:gd name="T44" fmla="*/ 42 w 63"/>
                  <a:gd name="T45" fmla="*/ 65 h 73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63" h="73">
                    <a:moveTo>
                      <a:pt x="42" y="65"/>
                    </a:moveTo>
                    <a:lnTo>
                      <a:pt x="58" y="72"/>
                    </a:lnTo>
                    <a:lnTo>
                      <a:pt x="62" y="72"/>
                    </a:lnTo>
                    <a:lnTo>
                      <a:pt x="62" y="67"/>
                    </a:lnTo>
                    <a:lnTo>
                      <a:pt x="58" y="65"/>
                    </a:lnTo>
                    <a:lnTo>
                      <a:pt x="58" y="62"/>
                    </a:lnTo>
                    <a:lnTo>
                      <a:pt x="44" y="56"/>
                    </a:lnTo>
                    <a:lnTo>
                      <a:pt x="37" y="45"/>
                    </a:lnTo>
                    <a:lnTo>
                      <a:pt x="31" y="34"/>
                    </a:lnTo>
                    <a:lnTo>
                      <a:pt x="26" y="20"/>
                    </a:lnTo>
                    <a:lnTo>
                      <a:pt x="9" y="0"/>
                    </a:lnTo>
                    <a:lnTo>
                      <a:pt x="6" y="4"/>
                    </a:lnTo>
                    <a:lnTo>
                      <a:pt x="2" y="9"/>
                    </a:lnTo>
                    <a:lnTo>
                      <a:pt x="0" y="11"/>
                    </a:lnTo>
                    <a:lnTo>
                      <a:pt x="0" y="18"/>
                    </a:lnTo>
                    <a:lnTo>
                      <a:pt x="0" y="20"/>
                    </a:lnTo>
                    <a:lnTo>
                      <a:pt x="9" y="31"/>
                    </a:lnTo>
                    <a:lnTo>
                      <a:pt x="20" y="45"/>
                    </a:lnTo>
                    <a:lnTo>
                      <a:pt x="31" y="56"/>
                    </a:lnTo>
                    <a:lnTo>
                      <a:pt x="42" y="65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17436" name="Rectangle 2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7437" name="Rectangle 2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057400" y="41148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30" name="Rectangle 30">
            <a:extLst>
              <a:ext uri="{FF2B5EF4-FFF2-40B4-BE49-F238E27FC236}">
                <a16:creationId xmlns:a16="http://schemas.microsoft.com/office/drawing/2014/main" id="{F7621C3B-76F2-4B94-A581-4A51816A172E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" name="Rectangle 31">
            <a:extLst>
              <a:ext uri="{FF2B5EF4-FFF2-40B4-BE49-F238E27FC236}">
                <a16:creationId xmlns:a16="http://schemas.microsoft.com/office/drawing/2014/main" id="{9EE0C06A-DFFD-4348-AA99-E27F7B14406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" name="Rectangle 32">
            <a:extLst>
              <a:ext uri="{FF2B5EF4-FFF2-40B4-BE49-F238E27FC236}">
                <a16:creationId xmlns:a16="http://schemas.microsoft.com/office/drawing/2014/main" id="{35FD98FE-F1F8-4544-930B-4AB58D81A4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ADB705E-51FC-41C2-9929-169B73B404F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0650239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848A755F-D113-489F-BFF7-2642C7D98BC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>
            <a:extLst>
              <a:ext uri="{FF2B5EF4-FFF2-40B4-BE49-F238E27FC236}">
                <a16:creationId xmlns:a16="http://schemas.microsoft.com/office/drawing/2014/main" id="{BFD303D1-9098-43B8-9B69-FD57534B89B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>
            <a:extLst>
              <a:ext uri="{FF2B5EF4-FFF2-40B4-BE49-F238E27FC236}">
                <a16:creationId xmlns:a16="http://schemas.microsoft.com/office/drawing/2014/main" id="{90CB0D79-44E8-4D34-9CC9-DF05766C59B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1CC197-E1B8-45D9-BC42-B32B1E1082C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1569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9207A622-0B0D-440B-807B-2897DF2DC9D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>
            <a:extLst>
              <a:ext uri="{FF2B5EF4-FFF2-40B4-BE49-F238E27FC236}">
                <a16:creationId xmlns:a16="http://schemas.microsoft.com/office/drawing/2014/main" id="{22083BD1-7F19-4208-9AD6-9D18E088B02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>
            <a:extLst>
              <a:ext uri="{FF2B5EF4-FFF2-40B4-BE49-F238E27FC236}">
                <a16:creationId xmlns:a16="http://schemas.microsoft.com/office/drawing/2014/main" id="{21C40827-3EA7-4216-83B3-9B9E41555A1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2FCAEF-0FE2-4CAE-A77A-453BBEC5D14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748045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AF383643-1F19-45E0-96AE-D270F7ED192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>
            <a:extLst>
              <a:ext uri="{FF2B5EF4-FFF2-40B4-BE49-F238E27FC236}">
                <a16:creationId xmlns:a16="http://schemas.microsoft.com/office/drawing/2014/main" id="{B7EF83A0-9362-4286-9FE6-C2DFB1856FA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>
            <a:extLst>
              <a:ext uri="{FF2B5EF4-FFF2-40B4-BE49-F238E27FC236}">
                <a16:creationId xmlns:a16="http://schemas.microsoft.com/office/drawing/2014/main" id="{5FB91212-8501-4DEB-ABBC-A98DFC4168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0F2347-D50E-4E95-B48B-E80C11719B9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5946497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FA6D55B6-B416-423A-B45B-3389D55F558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>
            <a:extLst>
              <a:ext uri="{FF2B5EF4-FFF2-40B4-BE49-F238E27FC236}">
                <a16:creationId xmlns:a16="http://schemas.microsoft.com/office/drawing/2014/main" id="{F7086246-264C-43B0-902D-4FB923473B1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>
            <a:extLst>
              <a:ext uri="{FF2B5EF4-FFF2-40B4-BE49-F238E27FC236}">
                <a16:creationId xmlns:a16="http://schemas.microsoft.com/office/drawing/2014/main" id="{9FC4FE0F-6915-4F89-80DB-20F952D00AC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E057C4-9964-468E-81E0-2DCF578131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2374619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648A6465-A3E8-4C53-9D7D-33AF6734AAB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20">
            <a:extLst>
              <a:ext uri="{FF2B5EF4-FFF2-40B4-BE49-F238E27FC236}">
                <a16:creationId xmlns:a16="http://schemas.microsoft.com/office/drawing/2014/main" id="{EC099134-2A0F-4C38-96D1-94A5DB3B3C2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70EB63F6-5F8B-4B17-8739-60695EDDB1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CBAF9E5-EAD3-4107-BC52-AB89A5C1F2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5824681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>
            <a:extLst>
              <a:ext uri="{FF2B5EF4-FFF2-40B4-BE49-F238E27FC236}">
                <a16:creationId xmlns:a16="http://schemas.microsoft.com/office/drawing/2014/main" id="{8C17097C-63FF-43F2-BA7B-842D82DDDB0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0">
            <a:extLst>
              <a:ext uri="{FF2B5EF4-FFF2-40B4-BE49-F238E27FC236}">
                <a16:creationId xmlns:a16="http://schemas.microsoft.com/office/drawing/2014/main" id="{6615F7EE-B2D1-4953-9206-4C4B3FD038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1">
            <a:extLst>
              <a:ext uri="{FF2B5EF4-FFF2-40B4-BE49-F238E27FC236}">
                <a16:creationId xmlns:a16="http://schemas.microsoft.com/office/drawing/2014/main" id="{FABBA1BF-E082-49C0-8C5A-A126B5B75ED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26AABD-8BDC-4477-831F-BD25D3D3DD2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5754324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3BE53077-0D9A-4076-8455-D400454F4D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20">
            <a:extLst>
              <a:ext uri="{FF2B5EF4-FFF2-40B4-BE49-F238E27FC236}">
                <a16:creationId xmlns:a16="http://schemas.microsoft.com/office/drawing/2014/main" id="{D76B8DCC-E321-41EF-AB8D-6AFCD94B31B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F7643D70-0636-46E1-8CD0-75A15FD209B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BF8305-5590-4F76-89D7-16DE7D16E09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7434372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F5DFDC2A-0AED-4455-A0E7-A4AA161927B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>
            <a:extLst>
              <a:ext uri="{FF2B5EF4-FFF2-40B4-BE49-F238E27FC236}">
                <a16:creationId xmlns:a16="http://schemas.microsoft.com/office/drawing/2014/main" id="{FC63BC34-5EAD-4432-9E0F-C716AEB525E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>
            <a:extLst>
              <a:ext uri="{FF2B5EF4-FFF2-40B4-BE49-F238E27FC236}">
                <a16:creationId xmlns:a16="http://schemas.microsoft.com/office/drawing/2014/main" id="{5ADCCF01-208A-4100-BAA9-9680413C0DE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6D492BC-2E83-4F86-9214-AAD6D597D4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8339512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FA85ADFC-23FF-4CEC-AD51-04F16F5148F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>
            <a:extLst>
              <a:ext uri="{FF2B5EF4-FFF2-40B4-BE49-F238E27FC236}">
                <a16:creationId xmlns:a16="http://schemas.microsoft.com/office/drawing/2014/main" id="{36F9D008-0F75-4944-9E4A-2A4EC36C5FC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>
            <a:extLst>
              <a:ext uri="{FF2B5EF4-FFF2-40B4-BE49-F238E27FC236}">
                <a16:creationId xmlns:a16="http://schemas.microsoft.com/office/drawing/2014/main" id="{21CEFCEC-DECB-4ED0-ADA7-1B460951B8F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DA47F0-D0C7-4782-98C7-9814BD02CDA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8752903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DA022FB3-7124-47E7-B50E-3F77D35185C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>
            <a:extLst>
              <a:ext uri="{FF2B5EF4-FFF2-40B4-BE49-F238E27FC236}">
                <a16:creationId xmlns:a16="http://schemas.microsoft.com/office/drawing/2014/main" id="{8802A597-1103-4C80-B2F8-D3615C123FF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>
            <a:extLst>
              <a:ext uri="{FF2B5EF4-FFF2-40B4-BE49-F238E27FC236}">
                <a16:creationId xmlns:a16="http://schemas.microsoft.com/office/drawing/2014/main" id="{5A18C3C1-9D82-4F37-9080-3F4B3C3A2B1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CD96965-3E35-409E-AAC9-F0E828C14C0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5834070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C96755E2-4019-4448-AFB8-0C267F4EAD9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>
            <a:extLst>
              <a:ext uri="{FF2B5EF4-FFF2-40B4-BE49-F238E27FC236}">
                <a16:creationId xmlns:a16="http://schemas.microsoft.com/office/drawing/2014/main" id="{A17E9C80-D3D2-4B33-A675-C195FA89193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>
            <a:extLst>
              <a:ext uri="{FF2B5EF4-FFF2-40B4-BE49-F238E27FC236}">
                <a16:creationId xmlns:a16="http://schemas.microsoft.com/office/drawing/2014/main" id="{15699AE7-2A03-488F-98A3-030342E3FEE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C8763E-63C4-4024-8EED-1BF02EAFF0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4251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2"/>
            <a:ext cx="777240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2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2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1/15/2021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100199">
              <a:lnSpc>
                <a:spcPts val="1249"/>
              </a:lnSpc>
            </a:pPr>
            <a:fld id="{81D60167-4931-47E6-BA6A-407CBD079E47}" type="slidenum">
              <a:rPr lang="en-US" spc="-53" smtClean="0"/>
              <a:pPr marL="100199">
                <a:lnSpc>
                  <a:spcPts val="1249"/>
                </a:lnSpc>
              </a:pPr>
              <a:t>‹#›</a:t>
            </a:fld>
            <a:endParaRPr lang="en-US" spc="-53" dirty="0"/>
          </a:p>
        </p:txBody>
      </p:sp>
    </p:spTree>
    <p:extLst>
      <p:ext uri="{BB962C8B-B14F-4D97-AF65-F5344CB8AC3E}">
        <p14:creationId xmlns:p14="http://schemas.microsoft.com/office/powerpoint/2010/main" val="25926308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44719" y="522823"/>
            <a:ext cx="7054563" cy="558653"/>
          </a:xfrm>
        </p:spPr>
        <p:txBody>
          <a:bodyPr lIns="0" tIns="0" rIns="0" bIns="0"/>
          <a:lstStyle>
            <a:lvl1pPr>
              <a:defRPr sz="3500" b="1" i="0">
                <a:solidFill>
                  <a:srgbClr val="B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2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2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1/15/2021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100199">
              <a:lnSpc>
                <a:spcPts val="1249"/>
              </a:lnSpc>
            </a:pPr>
            <a:fld id="{81D60167-4931-47E6-BA6A-407CBD079E47}" type="slidenum">
              <a:rPr lang="en-US" spc="-53" smtClean="0"/>
              <a:pPr marL="100199">
                <a:lnSpc>
                  <a:spcPts val="1249"/>
                </a:lnSpc>
              </a:pPr>
              <a:t>‹#›</a:t>
            </a:fld>
            <a:endParaRPr lang="en-US" spc="-53" dirty="0"/>
          </a:p>
        </p:txBody>
      </p:sp>
    </p:spTree>
    <p:extLst>
      <p:ext uri="{BB962C8B-B14F-4D97-AF65-F5344CB8AC3E}">
        <p14:creationId xmlns:p14="http://schemas.microsoft.com/office/powerpoint/2010/main" val="2294001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67945" y="923290"/>
            <a:ext cx="6008115" cy="615553"/>
          </a:xfrm>
        </p:spPr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44719" y="522823"/>
            <a:ext cx="7054563" cy="558653"/>
          </a:xfrm>
        </p:spPr>
        <p:txBody>
          <a:bodyPr lIns="0" tIns="0" rIns="0" bIns="0"/>
          <a:lstStyle>
            <a:lvl1pPr>
              <a:defRPr sz="3500" b="1" i="0">
                <a:solidFill>
                  <a:srgbClr val="B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2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2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1/15/2021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100199">
              <a:lnSpc>
                <a:spcPts val="1249"/>
              </a:lnSpc>
            </a:pPr>
            <a:fld id="{81D60167-4931-47E6-BA6A-407CBD079E47}" type="slidenum">
              <a:rPr lang="en-US" spc="-53" smtClean="0"/>
              <a:pPr marL="100199">
                <a:lnSpc>
                  <a:spcPts val="1249"/>
                </a:lnSpc>
              </a:pPr>
              <a:t>‹#›</a:t>
            </a:fld>
            <a:endParaRPr lang="en-US" spc="-53" dirty="0"/>
          </a:p>
        </p:txBody>
      </p:sp>
    </p:spTree>
    <p:extLst>
      <p:ext uri="{BB962C8B-B14F-4D97-AF65-F5344CB8AC3E}">
        <p14:creationId xmlns:p14="http://schemas.microsoft.com/office/powerpoint/2010/main" val="26657583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44719" y="522823"/>
            <a:ext cx="7054563" cy="558653"/>
          </a:xfrm>
        </p:spPr>
        <p:txBody>
          <a:bodyPr lIns="0" tIns="0" rIns="0" bIns="0"/>
          <a:lstStyle>
            <a:lvl1pPr>
              <a:defRPr sz="3500" b="1" i="0">
                <a:solidFill>
                  <a:srgbClr val="B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2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2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1/15/2021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100199">
              <a:lnSpc>
                <a:spcPts val="1249"/>
              </a:lnSpc>
            </a:pPr>
            <a:fld id="{81D60167-4931-47E6-BA6A-407CBD079E47}" type="slidenum">
              <a:rPr lang="en-US" spc="-53" smtClean="0"/>
              <a:pPr marL="100199">
                <a:lnSpc>
                  <a:spcPts val="1249"/>
                </a:lnSpc>
              </a:pPr>
              <a:t>‹#›</a:t>
            </a:fld>
            <a:endParaRPr lang="en-US" spc="-53" dirty="0"/>
          </a:p>
        </p:txBody>
      </p:sp>
    </p:spTree>
    <p:extLst>
      <p:ext uri="{BB962C8B-B14F-4D97-AF65-F5344CB8AC3E}">
        <p14:creationId xmlns:p14="http://schemas.microsoft.com/office/powerpoint/2010/main" val="9162124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2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2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1/15/2021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100199">
              <a:lnSpc>
                <a:spcPts val="1249"/>
              </a:lnSpc>
            </a:pPr>
            <a:fld id="{81D60167-4931-47E6-BA6A-407CBD079E47}" type="slidenum">
              <a:rPr lang="en-US" spc="-53" smtClean="0"/>
              <a:pPr marL="100199">
                <a:lnSpc>
                  <a:spcPts val="1249"/>
                </a:lnSpc>
              </a:pPr>
              <a:t>‹#›</a:t>
            </a:fld>
            <a:endParaRPr lang="en-US" spc="-53" dirty="0"/>
          </a:p>
        </p:txBody>
      </p:sp>
    </p:spTree>
    <p:extLst>
      <p:ext uri="{BB962C8B-B14F-4D97-AF65-F5344CB8AC3E}">
        <p14:creationId xmlns:p14="http://schemas.microsoft.com/office/powerpoint/2010/main" val="33771484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1D54B3-B7B7-48E5-81BD-984ED9AA2897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BC21E6-51EF-4B05-853A-3EF3891A851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9902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A8CA55-3484-4818-89CC-CE57BD2C6082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B08726-E142-4969-A668-8104FC76C94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0908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B11538-F30F-49DA-83DD-E02AE1E7071D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AB115E-89B3-4626-9CD1-CF8399B5A75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2161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053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990600"/>
            <a:ext cx="43053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7D878D-C434-45D3-83B6-1A433CE0F786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60C48C-960C-4FC6-82F1-4230082A054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8241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5AE01A-49F8-4F7F-9904-6C9124F7273E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1159BB-3F0C-4E86-A9F8-42001C0CB1B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0721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C63F8C-6432-4F9C-AEB9-256B665652D7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37C586-9DC6-4A60-A191-F04FB1A65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9683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B0D657-455A-49CA-A84A-C8267FAD8B91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29E427-E0F5-4F2B-9835-B791340F91A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014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67945" y="923290"/>
            <a:ext cx="6008115" cy="615553"/>
          </a:xfrm>
        </p:spPr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6FBE6D-9E97-49CE-88C1-026C435BC8B3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B8FA30-88B7-45A3-ADAE-ACDE738AF87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206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4A1CF9-28A4-4C30-B5F6-00386D7CD3D7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98696B-C83E-47B3-AAD6-9525A1DDDF6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13767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0DE747-1CA3-443A-A6E7-70FF02577C2C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0BC73-71B8-4783-901B-EDE805199E8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26317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4650" y="0"/>
            <a:ext cx="2190750" cy="6553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19850" cy="6553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BD8A32-F2DB-4B07-AB85-F7FB07399C96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55A890-816F-4A86-84A1-5FD2D322FB8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7170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1D54B3-B7B7-48E5-81BD-984ED9AA2897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BC21E6-51EF-4B05-853A-3EF3891A851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50964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A8CA55-3484-4818-89CC-CE57BD2C6082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B08726-E142-4969-A668-8104FC76C94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62679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B11538-F30F-49DA-83DD-E02AE1E7071D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AB115E-89B3-4626-9CD1-CF8399B5A75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6841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053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990600"/>
            <a:ext cx="43053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7D878D-C434-45D3-83B6-1A433CE0F786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60C48C-960C-4FC6-82F1-4230082A054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21823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5AE01A-49F8-4F7F-9904-6C9124F7273E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1159BB-3F0C-4E86-A9F8-42001C0CB1B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55378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C63F8C-6432-4F9C-AEB9-256B665652D7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37C586-9DC6-4A60-A191-F04FB1A65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829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B0D657-455A-49CA-A84A-C8267FAD8B91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29E427-E0F5-4F2B-9835-B791340F91A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99959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6FBE6D-9E97-49CE-88C1-026C435BC8B3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B8FA30-88B7-45A3-ADAE-ACDE738AF87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2417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4A1CF9-28A4-4C30-B5F6-00386D7CD3D7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98696B-C83E-47B3-AAD6-9525A1DDDF6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8267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0DE747-1CA3-443A-A6E7-70FF02577C2C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0BC73-71B8-4783-901B-EDE805199E8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53038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4650" y="0"/>
            <a:ext cx="2190750" cy="6553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19850" cy="6553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BD8A32-F2DB-4B07-AB85-F7FB07399C96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55A890-816F-4A86-84A1-5FD2D322FB8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07026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1D54B3-B7B7-48E5-81BD-984ED9AA2897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BC21E6-51EF-4B05-853A-3EF3891A851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0694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A8CA55-3484-4818-89CC-CE57BD2C6082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B08726-E142-4969-A668-8104FC76C94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52826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B11538-F30F-49DA-83DD-E02AE1E7071D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AB115E-89B3-4626-9CD1-CF8399B5A75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17944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053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990600"/>
            <a:ext cx="43053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7D878D-C434-45D3-83B6-1A433CE0F786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60C48C-960C-4FC6-82F1-4230082A054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11957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5AE01A-49F8-4F7F-9904-6C9124F7273E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1159BB-3F0C-4E86-A9F8-42001C0CB1B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60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068" indent="0" algn="ctr">
              <a:buNone/>
              <a:defRPr/>
            </a:lvl2pPr>
            <a:lvl3pPr marL="914133" indent="0" algn="ctr">
              <a:buNone/>
              <a:defRPr/>
            </a:lvl3pPr>
            <a:lvl4pPr marL="1371200" indent="0" algn="ctr">
              <a:buNone/>
              <a:defRPr/>
            </a:lvl4pPr>
            <a:lvl5pPr marL="1828267" indent="0" algn="ctr">
              <a:buNone/>
              <a:defRPr/>
            </a:lvl5pPr>
            <a:lvl6pPr marL="2285333" indent="0" algn="ctr">
              <a:buNone/>
              <a:defRPr/>
            </a:lvl6pPr>
            <a:lvl7pPr marL="2742399" indent="0" algn="ctr">
              <a:buNone/>
              <a:defRPr/>
            </a:lvl7pPr>
            <a:lvl8pPr marL="3199466" indent="0" algn="ctr">
              <a:buNone/>
              <a:defRPr/>
            </a:lvl8pPr>
            <a:lvl9pPr marL="365653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486258F-3C67-4B7A-9F5A-2037CD81604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4A589A-AA10-40D9-A953-963E93E22644}" type="datetime1">
              <a:rPr lang="en-US"/>
              <a:pPr>
                <a:defRPr/>
              </a:pPr>
              <a:t>1/15/2021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3334DB9-5ED8-4669-9B4F-4EB5DE6B690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Digital Image Processing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48B5EE1-695A-43EA-B903-12C4A6B0890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F1EA4C-4962-491E-8DAA-547CFCF61F2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75848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C63F8C-6432-4F9C-AEB9-256B665652D7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37C586-9DC6-4A60-A191-F04FB1A65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39437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B0D657-455A-49CA-A84A-C8267FAD8B91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29E427-E0F5-4F2B-9835-B791340F91A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79036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6FBE6D-9E97-49CE-88C1-026C435BC8B3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B8FA30-88B7-45A3-ADAE-ACDE738AF87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45791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4A1CF9-28A4-4C30-B5F6-00386D7CD3D7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98696B-C83E-47B3-AAD6-9525A1DDDF6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29268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0DE747-1CA3-443A-A6E7-70FF02577C2C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0BC73-71B8-4783-901B-EDE805199E8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46542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4650" y="0"/>
            <a:ext cx="2190750" cy="6553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19850" cy="6553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BD8A32-F2DB-4B07-AB85-F7FB07399C96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55A890-816F-4A86-84A1-5FD2D322FB8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04299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1D54B3-B7B7-48E5-81BD-984ED9AA2897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BC21E6-51EF-4B05-853A-3EF3891A851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29970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A8CA55-3484-4818-89CC-CE57BD2C6082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B08726-E142-4969-A668-8104FC76C94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42707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B11538-F30F-49DA-83DD-E02AE1E7071D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AB115E-89B3-4626-9CD1-CF8399B5A75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76418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053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990600"/>
            <a:ext cx="43053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7D878D-C434-45D3-83B6-1A433CE0F786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60C48C-960C-4FC6-82F1-4230082A054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522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8189C74-D394-415C-9680-56B0730E540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69154-9EC3-4672-8F46-9A5D630C76A9}" type="datetime1">
              <a:rPr lang="en-US"/>
              <a:pPr>
                <a:defRPr/>
              </a:pPr>
              <a:t>1/15/2021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B8DA608-AD6E-4737-8953-1342C3E1EA5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Digital Image Processing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EF44B26-E463-4C9E-BABE-100908D9D71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C32D12-FC4B-4D2A-8A32-4DC9C4E2C96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085810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5AE01A-49F8-4F7F-9904-6C9124F7273E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1159BB-3F0C-4E86-A9F8-42001C0CB1B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90299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C63F8C-6432-4F9C-AEB9-256B665652D7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37C586-9DC6-4A60-A191-F04FB1A65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74907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B0D657-455A-49CA-A84A-C8267FAD8B91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29E427-E0F5-4F2B-9835-B791340F91A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41171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6FBE6D-9E97-49CE-88C1-026C435BC8B3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B8FA30-88B7-45A3-ADAE-ACDE738AF87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16028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4A1CF9-28A4-4C30-B5F6-00386D7CD3D7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98696B-C83E-47B3-AAD6-9525A1DDDF6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75988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0DE747-1CA3-443A-A6E7-70FF02577C2C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0BC73-71B8-4783-901B-EDE805199E8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17877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4650" y="0"/>
            <a:ext cx="2190750" cy="6553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19850" cy="6553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BD8A32-F2DB-4B07-AB85-F7FB07399C96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55A890-816F-4A86-84A1-5FD2D322FB8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37254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1D54B3-B7B7-48E5-81BD-984ED9AA2897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BC21E6-51EF-4B05-853A-3EF3891A851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95170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A8CA55-3484-4818-89CC-CE57BD2C6082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B08726-E142-4969-A668-8104FC76C94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51009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B11538-F30F-49DA-83DD-E02AE1E7071D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AB115E-89B3-4626-9CD1-CF8399B5A75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474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68" indent="0">
              <a:buNone/>
              <a:defRPr sz="1800"/>
            </a:lvl2pPr>
            <a:lvl3pPr marL="914133" indent="0">
              <a:buNone/>
              <a:defRPr sz="1600"/>
            </a:lvl3pPr>
            <a:lvl4pPr marL="1371200" indent="0">
              <a:buNone/>
              <a:defRPr sz="1400"/>
            </a:lvl4pPr>
            <a:lvl5pPr marL="1828267" indent="0">
              <a:buNone/>
              <a:defRPr sz="1400"/>
            </a:lvl5pPr>
            <a:lvl6pPr marL="2285333" indent="0">
              <a:buNone/>
              <a:defRPr sz="1400"/>
            </a:lvl6pPr>
            <a:lvl7pPr marL="2742399" indent="0">
              <a:buNone/>
              <a:defRPr sz="1400"/>
            </a:lvl7pPr>
            <a:lvl8pPr marL="3199466" indent="0">
              <a:buNone/>
              <a:defRPr sz="1400"/>
            </a:lvl8pPr>
            <a:lvl9pPr marL="3656532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2814BF9-917F-46BF-8945-E7DAF3F0A68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1981E1-F259-4491-BDF3-657D02B492FD}" type="datetime1">
              <a:rPr lang="en-US"/>
              <a:pPr>
                <a:defRPr/>
              </a:pPr>
              <a:t>1/15/2021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4D47E45-CCEE-4433-80C1-A5981285EA7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Digital Image Processing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A6ACEF2-9C6D-4B88-8529-856D55C3BF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6869EA-B0D9-4AA8-9997-1755C4CA8F2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613338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053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990600"/>
            <a:ext cx="43053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7D878D-C434-45D3-83B6-1A433CE0F786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60C48C-960C-4FC6-82F1-4230082A054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24400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5AE01A-49F8-4F7F-9904-6C9124F7273E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1159BB-3F0C-4E86-A9F8-42001C0CB1B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97329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C63F8C-6432-4F9C-AEB9-256B665652D7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37C586-9DC6-4A60-A191-F04FB1A65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51291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B0D657-455A-49CA-A84A-C8267FAD8B91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29E427-E0F5-4F2B-9835-B791340F91A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32286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6FBE6D-9E97-49CE-88C1-026C435BC8B3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B8FA30-88B7-45A3-ADAE-ACDE738AF87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15431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4A1CF9-28A4-4C30-B5F6-00386D7CD3D7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98696B-C83E-47B3-AAD6-9525A1DDDF6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16449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0DE747-1CA3-443A-A6E7-70FF02577C2C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0BC73-71B8-4783-901B-EDE805199E8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07870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4650" y="0"/>
            <a:ext cx="2190750" cy="6553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19850" cy="6553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BD8A32-F2DB-4B07-AB85-F7FB07399C96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55A890-816F-4A86-84A1-5FD2D322FB8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40739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1D54B3-B7B7-48E5-81BD-984ED9AA2897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BC21E6-51EF-4B05-853A-3EF3891A851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82136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A8CA55-3484-4818-89CC-CE57BD2C6082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B08726-E142-4969-A668-8104FC76C94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975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3"/>
            <a:ext cx="43053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990603"/>
            <a:ext cx="43053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5E4217-0E5A-4737-8460-DF48D7D1C2F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20C656-B11D-40DC-9005-D14E4F26AEE3}" type="datetime1">
              <a:rPr lang="en-US"/>
              <a:pPr>
                <a:defRPr/>
              </a:pPr>
              <a:t>1/15/2021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D621A9-1B5C-47D3-AA0C-DADC2832AB3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Digital Image Processing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5C158E-1B16-479F-B4BD-8F645929459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3106DC-936E-4EB5-A892-CA8D8D3EF8B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160556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B11538-F30F-49DA-83DD-E02AE1E7071D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AB115E-89B3-4626-9CD1-CF8399B5A75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20262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053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990600"/>
            <a:ext cx="43053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7D878D-C434-45D3-83B6-1A433CE0F786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60C48C-960C-4FC6-82F1-4230082A054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98441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5AE01A-49F8-4F7F-9904-6C9124F7273E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1159BB-3F0C-4E86-A9F8-42001C0CB1B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32747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C63F8C-6432-4F9C-AEB9-256B665652D7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37C586-9DC6-4A60-A191-F04FB1A659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84917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B0D657-455A-49CA-A84A-C8267FAD8B91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29E427-E0F5-4F2B-9835-B791340F91A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50409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6FBE6D-9E97-49CE-88C1-026C435BC8B3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B8FA30-88B7-45A3-ADAE-ACDE738AF87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89047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4A1CF9-28A4-4C30-B5F6-00386D7CD3D7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98696B-C83E-47B3-AAD6-9525A1DDDF6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55498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0DE747-1CA3-443A-A6E7-70FF02577C2C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0BC73-71B8-4783-901B-EDE805199E8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9771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4650" y="0"/>
            <a:ext cx="2190750" cy="6553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19850" cy="6553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BD8A32-F2DB-4B07-AB85-F7FB07399C96}" type="datetime1">
              <a:rPr lang="en-US">
                <a:solidFill>
                  <a:srgbClr val="000000"/>
                </a:solidFill>
              </a:rPr>
              <a:pPr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55A890-816F-4A86-84A1-5FD2D322FB8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82639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6869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6870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FF1EAF2A-F989-4AC7-921A-9F1A1F26E4D3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6871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6872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28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Relationship Id="rId14" Type="http://schemas.openxmlformats.org/officeDocument/2006/relationships/image" Target="../media/image8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3" Type="http://schemas.openxmlformats.org/officeDocument/2006/relationships/slideLayout" Target="../slideLayouts/slideLayout90.xml"/><Relationship Id="rId7" Type="http://schemas.openxmlformats.org/officeDocument/2006/relationships/slideLayout" Target="../slideLayouts/slideLayout94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89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03.xml"/><Relationship Id="rId15" Type="http://schemas.openxmlformats.org/officeDocument/2006/relationships/theme" Target="../theme/theme11.xml"/><Relationship Id="rId10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12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13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14.xml"/><Relationship Id="rId16" Type="http://schemas.openxmlformats.org/officeDocument/2006/relationships/theme" Target="../theme/theme12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5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Relationship Id="rId14" Type="http://schemas.openxmlformats.org/officeDocument/2006/relationships/slideLayout" Target="../slideLayouts/slideLayout126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13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39.xml"/><Relationship Id="rId2" Type="http://schemas.openxmlformats.org/officeDocument/2006/relationships/slideLayout" Target="../slideLayouts/slideLayout129.xml"/><Relationship Id="rId16" Type="http://schemas.openxmlformats.org/officeDocument/2006/relationships/theme" Target="../theme/theme13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0.xml"/><Relationship Id="rId13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149.xml"/><Relationship Id="rId12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44.xml"/><Relationship Id="rId16" Type="http://schemas.openxmlformats.org/officeDocument/2006/relationships/theme" Target="../theme/theme14.xml"/><Relationship Id="rId1" Type="http://schemas.openxmlformats.org/officeDocument/2006/relationships/slideLayout" Target="../slideLayouts/slideLayout143.xml"/><Relationship Id="rId6" Type="http://schemas.openxmlformats.org/officeDocument/2006/relationships/slideLayout" Target="../slideLayouts/slideLayout148.xml"/><Relationship Id="rId11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47.xml"/><Relationship Id="rId15" Type="http://schemas.openxmlformats.org/officeDocument/2006/relationships/slideLayout" Target="../slideLayouts/slideLayout157.xml"/><Relationship Id="rId10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46.xml"/><Relationship Id="rId9" Type="http://schemas.openxmlformats.org/officeDocument/2006/relationships/slideLayout" Target="../slideLayouts/slideLayout151.xml"/><Relationship Id="rId14" Type="http://schemas.openxmlformats.org/officeDocument/2006/relationships/slideLayout" Target="../slideLayouts/slideLayout156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5.xml"/><Relationship Id="rId13" Type="http://schemas.openxmlformats.org/officeDocument/2006/relationships/slideLayout" Target="../slideLayouts/slideLayout170.xml"/><Relationship Id="rId3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4.xml"/><Relationship Id="rId12" Type="http://schemas.openxmlformats.org/officeDocument/2006/relationships/slideLayout" Target="../slideLayouts/slideLayout169.xml"/><Relationship Id="rId2" Type="http://schemas.openxmlformats.org/officeDocument/2006/relationships/slideLayout" Target="../slideLayouts/slideLayout159.xml"/><Relationship Id="rId16" Type="http://schemas.openxmlformats.org/officeDocument/2006/relationships/theme" Target="../theme/theme15.xml"/><Relationship Id="rId1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63.xml"/><Relationship Id="rId11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2.xml"/><Relationship Id="rId15" Type="http://schemas.openxmlformats.org/officeDocument/2006/relationships/slideLayout" Target="../slideLayouts/slideLayout172.xml"/><Relationship Id="rId10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1.xml"/><Relationship Id="rId9" Type="http://schemas.openxmlformats.org/officeDocument/2006/relationships/slideLayout" Target="../slideLayouts/slideLayout166.xml"/><Relationship Id="rId14" Type="http://schemas.openxmlformats.org/officeDocument/2006/relationships/slideLayout" Target="../slideLayouts/slideLayout171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0.xml"/><Relationship Id="rId13" Type="http://schemas.openxmlformats.org/officeDocument/2006/relationships/theme" Target="../theme/theme16.xml"/><Relationship Id="rId3" Type="http://schemas.openxmlformats.org/officeDocument/2006/relationships/slideLayout" Target="../slideLayouts/slideLayout175.xml"/><Relationship Id="rId7" Type="http://schemas.openxmlformats.org/officeDocument/2006/relationships/slideLayout" Target="../slideLayouts/slideLayout179.xml"/><Relationship Id="rId12" Type="http://schemas.openxmlformats.org/officeDocument/2006/relationships/slideLayout" Target="../slideLayouts/slideLayout184.xml"/><Relationship Id="rId2" Type="http://schemas.openxmlformats.org/officeDocument/2006/relationships/slideLayout" Target="../slideLayouts/slideLayout174.xml"/><Relationship Id="rId1" Type="http://schemas.openxmlformats.org/officeDocument/2006/relationships/slideLayout" Target="../slideLayouts/slideLayout173.xml"/><Relationship Id="rId6" Type="http://schemas.openxmlformats.org/officeDocument/2006/relationships/slideLayout" Target="../slideLayouts/slideLayout178.xml"/><Relationship Id="rId11" Type="http://schemas.openxmlformats.org/officeDocument/2006/relationships/slideLayout" Target="../slideLayouts/slideLayout183.xml"/><Relationship Id="rId5" Type="http://schemas.openxmlformats.org/officeDocument/2006/relationships/slideLayout" Target="../slideLayouts/slideLayout177.xml"/><Relationship Id="rId10" Type="http://schemas.openxmlformats.org/officeDocument/2006/relationships/slideLayout" Target="../slideLayouts/slideLayout182.xml"/><Relationship Id="rId4" Type="http://schemas.openxmlformats.org/officeDocument/2006/relationships/slideLayout" Target="../slideLayouts/slideLayout176.xml"/><Relationship Id="rId9" Type="http://schemas.openxmlformats.org/officeDocument/2006/relationships/slideLayout" Target="../slideLayouts/slideLayout181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2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187.xml"/><Relationship Id="rId7" Type="http://schemas.openxmlformats.org/officeDocument/2006/relationships/slideLayout" Target="../slideLayouts/slideLayout191.xml"/><Relationship Id="rId12" Type="http://schemas.openxmlformats.org/officeDocument/2006/relationships/slideLayout" Target="../slideLayouts/slideLayout196.xml"/><Relationship Id="rId2" Type="http://schemas.openxmlformats.org/officeDocument/2006/relationships/slideLayout" Target="../slideLayouts/slideLayout186.xml"/><Relationship Id="rId1" Type="http://schemas.openxmlformats.org/officeDocument/2006/relationships/slideLayout" Target="../slideLayouts/slideLayout185.xml"/><Relationship Id="rId6" Type="http://schemas.openxmlformats.org/officeDocument/2006/relationships/slideLayout" Target="../slideLayouts/slideLayout190.xml"/><Relationship Id="rId11" Type="http://schemas.openxmlformats.org/officeDocument/2006/relationships/slideLayout" Target="../slideLayouts/slideLayout195.xml"/><Relationship Id="rId5" Type="http://schemas.openxmlformats.org/officeDocument/2006/relationships/slideLayout" Target="../slideLayouts/slideLayout189.xml"/><Relationship Id="rId10" Type="http://schemas.openxmlformats.org/officeDocument/2006/relationships/slideLayout" Target="../slideLayouts/slideLayout194.xml"/><Relationship Id="rId4" Type="http://schemas.openxmlformats.org/officeDocument/2006/relationships/slideLayout" Target="../slideLayouts/slideLayout188.xml"/><Relationship Id="rId9" Type="http://schemas.openxmlformats.org/officeDocument/2006/relationships/slideLayout" Target="../slideLayouts/slideLayout193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4.xml"/><Relationship Id="rId13" Type="http://schemas.openxmlformats.org/officeDocument/2006/relationships/theme" Target="../theme/theme18.xml"/><Relationship Id="rId3" Type="http://schemas.openxmlformats.org/officeDocument/2006/relationships/slideLayout" Target="../slideLayouts/slideLayout199.xml"/><Relationship Id="rId7" Type="http://schemas.openxmlformats.org/officeDocument/2006/relationships/slideLayout" Target="../slideLayouts/slideLayout203.xml"/><Relationship Id="rId12" Type="http://schemas.openxmlformats.org/officeDocument/2006/relationships/slideLayout" Target="../slideLayouts/slideLayout208.xml"/><Relationship Id="rId2" Type="http://schemas.openxmlformats.org/officeDocument/2006/relationships/slideLayout" Target="../slideLayouts/slideLayout198.xml"/><Relationship Id="rId1" Type="http://schemas.openxmlformats.org/officeDocument/2006/relationships/slideLayout" Target="../slideLayouts/slideLayout197.xml"/><Relationship Id="rId6" Type="http://schemas.openxmlformats.org/officeDocument/2006/relationships/slideLayout" Target="../slideLayouts/slideLayout202.xml"/><Relationship Id="rId11" Type="http://schemas.openxmlformats.org/officeDocument/2006/relationships/slideLayout" Target="../slideLayouts/slideLayout207.xml"/><Relationship Id="rId5" Type="http://schemas.openxmlformats.org/officeDocument/2006/relationships/slideLayout" Target="../slideLayouts/slideLayout201.xml"/><Relationship Id="rId10" Type="http://schemas.openxmlformats.org/officeDocument/2006/relationships/slideLayout" Target="../slideLayouts/slideLayout206.xml"/><Relationship Id="rId4" Type="http://schemas.openxmlformats.org/officeDocument/2006/relationships/slideLayout" Target="../slideLayouts/slideLayout200.xml"/><Relationship Id="rId9" Type="http://schemas.openxmlformats.org/officeDocument/2006/relationships/slideLayout" Target="../slideLayouts/slideLayout205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6.xml"/><Relationship Id="rId13" Type="http://schemas.openxmlformats.org/officeDocument/2006/relationships/theme" Target="../theme/theme19.xml"/><Relationship Id="rId3" Type="http://schemas.openxmlformats.org/officeDocument/2006/relationships/slideLayout" Target="../slideLayouts/slideLayout211.xml"/><Relationship Id="rId7" Type="http://schemas.openxmlformats.org/officeDocument/2006/relationships/slideLayout" Target="../slideLayouts/slideLayout215.xml"/><Relationship Id="rId12" Type="http://schemas.openxmlformats.org/officeDocument/2006/relationships/slideLayout" Target="../slideLayouts/slideLayout220.xml"/><Relationship Id="rId2" Type="http://schemas.openxmlformats.org/officeDocument/2006/relationships/slideLayout" Target="../slideLayouts/slideLayout210.xml"/><Relationship Id="rId1" Type="http://schemas.openxmlformats.org/officeDocument/2006/relationships/slideLayout" Target="../slideLayouts/slideLayout209.xml"/><Relationship Id="rId6" Type="http://schemas.openxmlformats.org/officeDocument/2006/relationships/slideLayout" Target="../slideLayouts/slideLayout214.xml"/><Relationship Id="rId11" Type="http://schemas.openxmlformats.org/officeDocument/2006/relationships/slideLayout" Target="../slideLayouts/slideLayout219.xml"/><Relationship Id="rId5" Type="http://schemas.openxmlformats.org/officeDocument/2006/relationships/slideLayout" Target="../slideLayouts/slideLayout213.xml"/><Relationship Id="rId10" Type="http://schemas.openxmlformats.org/officeDocument/2006/relationships/slideLayout" Target="../slideLayouts/slideLayout218.xml"/><Relationship Id="rId4" Type="http://schemas.openxmlformats.org/officeDocument/2006/relationships/slideLayout" Target="../slideLayouts/slideLayout212.xml"/><Relationship Id="rId9" Type="http://schemas.openxmlformats.org/officeDocument/2006/relationships/slideLayout" Target="../slideLayouts/slideLayout21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8.xml"/><Relationship Id="rId13" Type="http://schemas.openxmlformats.org/officeDocument/2006/relationships/theme" Target="../theme/theme20.xml"/><Relationship Id="rId3" Type="http://schemas.openxmlformats.org/officeDocument/2006/relationships/slideLayout" Target="../slideLayouts/slideLayout223.xml"/><Relationship Id="rId7" Type="http://schemas.openxmlformats.org/officeDocument/2006/relationships/slideLayout" Target="../slideLayouts/slideLayout227.xml"/><Relationship Id="rId12" Type="http://schemas.openxmlformats.org/officeDocument/2006/relationships/slideLayout" Target="../slideLayouts/slideLayout232.xml"/><Relationship Id="rId2" Type="http://schemas.openxmlformats.org/officeDocument/2006/relationships/slideLayout" Target="../slideLayouts/slideLayout222.xml"/><Relationship Id="rId1" Type="http://schemas.openxmlformats.org/officeDocument/2006/relationships/slideLayout" Target="../slideLayouts/slideLayout221.xml"/><Relationship Id="rId6" Type="http://schemas.openxmlformats.org/officeDocument/2006/relationships/slideLayout" Target="../slideLayouts/slideLayout226.xml"/><Relationship Id="rId11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25.xml"/><Relationship Id="rId10" Type="http://schemas.openxmlformats.org/officeDocument/2006/relationships/slideLayout" Target="../slideLayouts/slideLayout230.xml"/><Relationship Id="rId4" Type="http://schemas.openxmlformats.org/officeDocument/2006/relationships/slideLayout" Target="../slideLayouts/slideLayout224.xml"/><Relationship Id="rId9" Type="http://schemas.openxmlformats.org/officeDocument/2006/relationships/slideLayout" Target="../slideLayouts/slideLayout229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0.xml"/><Relationship Id="rId13" Type="http://schemas.openxmlformats.org/officeDocument/2006/relationships/theme" Target="../theme/theme21.xml"/><Relationship Id="rId3" Type="http://schemas.openxmlformats.org/officeDocument/2006/relationships/slideLayout" Target="../slideLayouts/slideLayout235.xml"/><Relationship Id="rId7" Type="http://schemas.openxmlformats.org/officeDocument/2006/relationships/slideLayout" Target="../slideLayouts/slideLayout239.xml"/><Relationship Id="rId12" Type="http://schemas.openxmlformats.org/officeDocument/2006/relationships/slideLayout" Target="../slideLayouts/slideLayout244.xml"/><Relationship Id="rId2" Type="http://schemas.openxmlformats.org/officeDocument/2006/relationships/slideLayout" Target="../slideLayouts/slideLayout234.xml"/><Relationship Id="rId1" Type="http://schemas.openxmlformats.org/officeDocument/2006/relationships/slideLayout" Target="../slideLayouts/slideLayout233.xml"/><Relationship Id="rId6" Type="http://schemas.openxmlformats.org/officeDocument/2006/relationships/slideLayout" Target="../slideLayouts/slideLayout238.xml"/><Relationship Id="rId11" Type="http://schemas.openxmlformats.org/officeDocument/2006/relationships/slideLayout" Target="../slideLayouts/slideLayout243.xml"/><Relationship Id="rId5" Type="http://schemas.openxmlformats.org/officeDocument/2006/relationships/slideLayout" Target="../slideLayouts/slideLayout237.xml"/><Relationship Id="rId10" Type="http://schemas.openxmlformats.org/officeDocument/2006/relationships/slideLayout" Target="../slideLayouts/slideLayout242.xml"/><Relationship Id="rId4" Type="http://schemas.openxmlformats.org/officeDocument/2006/relationships/slideLayout" Target="../slideLayouts/slideLayout236.xml"/><Relationship Id="rId9" Type="http://schemas.openxmlformats.org/officeDocument/2006/relationships/slideLayout" Target="../slideLayouts/slideLayout241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2.xml"/><Relationship Id="rId13" Type="http://schemas.openxmlformats.org/officeDocument/2006/relationships/theme" Target="../theme/theme22.xml"/><Relationship Id="rId3" Type="http://schemas.openxmlformats.org/officeDocument/2006/relationships/slideLayout" Target="../slideLayouts/slideLayout247.xml"/><Relationship Id="rId7" Type="http://schemas.openxmlformats.org/officeDocument/2006/relationships/slideLayout" Target="../slideLayouts/slideLayout251.xml"/><Relationship Id="rId12" Type="http://schemas.openxmlformats.org/officeDocument/2006/relationships/slideLayout" Target="../slideLayouts/slideLayout256.xml"/><Relationship Id="rId2" Type="http://schemas.openxmlformats.org/officeDocument/2006/relationships/slideLayout" Target="../slideLayouts/slideLayout246.xml"/><Relationship Id="rId1" Type="http://schemas.openxmlformats.org/officeDocument/2006/relationships/slideLayout" Target="../slideLayouts/slideLayout245.xml"/><Relationship Id="rId6" Type="http://schemas.openxmlformats.org/officeDocument/2006/relationships/slideLayout" Target="../slideLayouts/slideLayout250.xml"/><Relationship Id="rId11" Type="http://schemas.openxmlformats.org/officeDocument/2006/relationships/slideLayout" Target="../slideLayouts/slideLayout255.xml"/><Relationship Id="rId5" Type="http://schemas.openxmlformats.org/officeDocument/2006/relationships/slideLayout" Target="../slideLayouts/slideLayout249.xml"/><Relationship Id="rId10" Type="http://schemas.openxmlformats.org/officeDocument/2006/relationships/slideLayout" Target="../slideLayouts/slideLayout254.xml"/><Relationship Id="rId4" Type="http://schemas.openxmlformats.org/officeDocument/2006/relationships/slideLayout" Target="../slideLayouts/slideLayout248.xml"/><Relationship Id="rId9" Type="http://schemas.openxmlformats.org/officeDocument/2006/relationships/slideLayout" Target="../slideLayouts/slideLayout253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4.xml"/><Relationship Id="rId3" Type="http://schemas.openxmlformats.org/officeDocument/2006/relationships/slideLayout" Target="../slideLayouts/slideLayout259.xml"/><Relationship Id="rId7" Type="http://schemas.openxmlformats.org/officeDocument/2006/relationships/slideLayout" Target="../slideLayouts/slideLayout263.xml"/><Relationship Id="rId12" Type="http://schemas.openxmlformats.org/officeDocument/2006/relationships/theme" Target="../theme/theme23.xml"/><Relationship Id="rId2" Type="http://schemas.openxmlformats.org/officeDocument/2006/relationships/slideLayout" Target="../slideLayouts/slideLayout258.xml"/><Relationship Id="rId1" Type="http://schemas.openxmlformats.org/officeDocument/2006/relationships/slideLayout" Target="../slideLayouts/slideLayout257.xml"/><Relationship Id="rId6" Type="http://schemas.openxmlformats.org/officeDocument/2006/relationships/slideLayout" Target="../slideLayouts/slideLayout262.xml"/><Relationship Id="rId11" Type="http://schemas.openxmlformats.org/officeDocument/2006/relationships/slideLayout" Target="../slideLayouts/slideLayout267.xml"/><Relationship Id="rId5" Type="http://schemas.openxmlformats.org/officeDocument/2006/relationships/slideLayout" Target="../slideLayouts/slideLayout261.xml"/><Relationship Id="rId10" Type="http://schemas.openxmlformats.org/officeDocument/2006/relationships/slideLayout" Target="../slideLayouts/slideLayout266.xml"/><Relationship Id="rId4" Type="http://schemas.openxmlformats.org/officeDocument/2006/relationships/slideLayout" Target="../slideLayouts/slideLayout260.xml"/><Relationship Id="rId9" Type="http://schemas.openxmlformats.org/officeDocument/2006/relationships/slideLayout" Target="../slideLayouts/slideLayout265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5.xml"/><Relationship Id="rId3" Type="http://schemas.openxmlformats.org/officeDocument/2006/relationships/slideLayout" Target="../slideLayouts/slideLayout270.xml"/><Relationship Id="rId7" Type="http://schemas.openxmlformats.org/officeDocument/2006/relationships/slideLayout" Target="../slideLayouts/slideLayout274.xml"/><Relationship Id="rId12" Type="http://schemas.openxmlformats.org/officeDocument/2006/relationships/theme" Target="../theme/theme24.xml"/><Relationship Id="rId2" Type="http://schemas.openxmlformats.org/officeDocument/2006/relationships/slideLayout" Target="../slideLayouts/slideLayout269.xml"/><Relationship Id="rId1" Type="http://schemas.openxmlformats.org/officeDocument/2006/relationships/slideLayout" Target="../slideLayouts/slideLayout268.xml"/><Relationship Id="rId6" Type="http://schemas.openxmlformats.org/officeDocument/2006/relationships/slideLayout" Target="../slideLayouts/slideLayout273.xml"/><Relationship Id="rId11" Type="http://schemas.openxmlformats.org/officeDocument/2006/relationships/slideLayout" Target="../slideLayouts/slideLayout278.xml"/><Relationship Id="rId5" Type="http://schemas.openxmlformats.org/officeDocument/2006/relationships/slideLayout" Target="../slideLayouts/slideLayout272.xml"/><Relationship Id="rId10" Type="http://schemas.openxmlformats.org/officeDocument/2006/relationships/slideLayout" Target="../slideLayouts/slideLayout277.xml"/><Relationship Id="rId4" Type="http://schemas.openxmlformats.org/officeDocument/2006/relationships/slideLayout" Target="../slideLayouts/slideLayout271.xml"/><Relationship Id="rId9" Type="http://schemas.openxmlformats.org/officeDocument/2006/relationships/slideLayout" Target="../slideLayouts/slideLayout27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" y="0"/>
            <a:ext cx="7162800" cy="6858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143000" y="0"/>
            <a:ext cx="8001000" cy="6858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627890" y="6068570"/>
            <a:ext cx="7923275" cy="5394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627890" y="522731"/>
            <a:ext cx="7903463" cy="592226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731519" y="576071"/>
            <a:ext cx="7696200" cy="5715000"/>
          </a:xfrm>
          <a:custGeom>
            <a:avLst/>
            <a:gdLst/>
            <a:ahLst/>
            <a:cxnLst/>
            <a:rect l="l" t="t" r="r" b="b"/>
            <a:pathLst>
              <a:path w="7696200" h="5715000">
                <a:moveTo>
                  <a:pt x="7696200" y="0"/>
                </a:moveTo>
                <a:lnTo>
                  <a:pt x="0" y="0"/>
                </a:lnTo>
                <a:lnTo>
                  <a:pt x="0" y="5715000"/>
                </a:lnTo>
                <a:lnTo>
                  <a:pt x="7696200" y="5715000"/>
                </a:lnTo>
                <a:lnTo>
                  <a:pt x="7696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627890" y="522731"/>
            <a:ext cx="7903463" cy="592226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731519" y="576071"/>
            <a:ext cx="7696200" cy="57150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452983" y="182400"/>
            <a:ext cx="749325" cy="74932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8030210" y="213398"/>
            <a:ext cx="736536" cy="7365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67945" y="923294"/>
            <a:ext cx="6008115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45847" y="2105659"/>
            <a:ext cx="692975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068">
        <a:defRPr>
          <a:latin typeface="+mn-lt"/>
          <a:ea typeface="+mn-ea"/>
          <a:cs typeface="+mn-cs"/>
        </a:defRPr>
      </a:lvl2pPr>
      <a:lvl3pPr marL="914133">
        <a:defRPr>
          <a:latin typeface="+mn-lt"/>
          <a:ea typeface="+mn-ea"/>
          <a:cs typeface="+mn-cs"/>
        </a:defRPr>
      </a:lvl3pPr>
      <a:lvl4pPr marL="1371200">
        <a:defRPr>
          <a:latin typeface="+mn-lt"/>
          <a:ea typeface="+mn-ea"/>
          <a:cs typeface="+mn-cs"/>
        </a:defRPr>
      </a:lvl4pPr>
      <a:lvl5pPr marL="1828267">
        <a:defRPr>
          <a:latin typeface="+mn-lt"/>
          <a:ea typeface="+mn-ea"/>
          <a:cs typeface="+mn-cs"/>
        </a:defRPr>
      </a:lvl5pPr>
      <a:lvl6pPr marL="2285333">
        <a:defRPr>
          <a:latin typeface="+mn-lt"/>
          <a:ea typeface="+mn-ea"/>
          <a:cs typeface="+mn-cs"/>
        </a:defRPr>
      </a:lvl6pPr>
      <a:lvl7pPr marL="2742399">
        <a:defRPr>
          <a:latin typeface="+mn-lt"/>
          <a:ea typeface="+mn-ea"/>
          <a:cs typeface="+mn-cs"/>
        </a:defRPr>
      </a:lvl7pPr>
      <a:lvl8pPr marL="3199466">
        <a:defRPr>
          <a:latin typeface="+mn-lt"/>
          <a:ea typeface="+mn-ea"/>
          <a:cs typeface="+mn-cs"/>
        </a:defRPr>
      </a:lvl8pPr>
      <a:lvl9pPr marL="3656532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068">
        <a:defRPr>
          <a:latin typeface="+mn-lt"/>
          <a:ea typeface="+mn-ea"/>
          <a:cs typeface="+mn-cs"/>
        </a:defRPr>
      </a:lvl2pPr>
      <a:lvl3pPr marL="914133">
        <a:defRPr>
          <a:latin typeface="+mn-lt"/>
          <a:ea typeface="+mn-ea"/>
          <a:cs typeface="+mn-cs"/>
        </a:defRPr>
      </a:lvl3pPr>
      <a:lvl4pPr marL="1371200">
        <a:defRPr>
          <a:latin typeface="+mn-lt"/>
          <a:ea typeface="+mn-ea"/>
          <a:cs typeface="+mn-cs"/>
        </a:defRPr>
      </a:lvl4pPr>
      <a:lvl5pPr marL="1828267">
        <a:defRPr>
          <a:latin typeface="+mn-lt"/>
          <a:ea typeface="+mn-ea"/>
          <a:cs typeface="+mn-cs"/>
        </a:defRPr>
      </a:lvl5pPr>
      <a:lvl6pPr marL="2285333">
        <a:defRPr>
          <a:latin typeface="+mn-lt"/>
          <a:ea typeface="+mn-ea"/>
          <a:cs typeface="+mn-cs"/>
        </a:defRPr>
      </a:lvl6pPr>
      <a:lvl7pPr marL="2742399">
        <a:defRPr>
          <a:latin typeface="+mn-lt"/>
          <a:ea typeface="+mn-ea"/>
          <a:cs typeface="+mn-cs"/>
        </a:defRPr>
      </a:lvl7pPr>
      <a:lvl8pPr marL="3199466">
        <a:defRPr>
          <a:latin typeface="+mn-lt"/>
          <a:ea typeface="+mn-ea"/>
          <a:cs typeface="+mn-cs"/>
        </a:defRPr>
      </a:lvl8pPr>
      <a:lvl9pPr marL="3656532">
        <a:defRPr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0"/>
            <a:ext cx="8610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90600"/>
            <a:ext cx="87630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53200"/>
            <a:ext cx="1295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BAF9CEED-7E1E-42E4-AF0C-5E97315D2353}" type="datetime1">
              <a:rPr lang="en-US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95400" y="6553200"/>
            <a:ext cx="7086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2000" y="6553200"/>
            <a:ext cx="609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47180906-A231-4D23-97CD-39EE8ED2EC73}" type="slidenum">
              <a:rPr lang="en-US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31" name="Line 7"/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63500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022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66CC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 i="1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i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+mj-lt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</a:defRPr>
            </a:lvl1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j-lt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B66A5CD-09E4-43EC-AA0E-F5EFB4EE5932}" type="slidenum">
              <a:rPr lang="en-US" altLang="en-US" smtClean="0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5847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5848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462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</p:sldLayoutIdLst>
  <p:txStyles>
    <p:titleStyle>
      <a:lvl1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fontAlgn="base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fontAlgn="base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9F48EAB9-7EDB-424F-883C-61E66E218D9D}" type="slidenum">
              <a:rPr lang="en-US" smtClean="0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986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9F48EAB9-7EDB-424F-883C-61E66E218D9D}" type="slidenum">
              <a:rPr lang="en-US" smtClean="0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306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9F48EAB9-7EDB-424F-883C-61E66E218D9D}" type="slidenum">
              <a:rPr lang="en-US" smtClean="0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128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  <p:sldLayoutId id="2147483856" r:id="rId14"/>
    <p:sldLayoutId id="2147483857" r:id="rId1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9F48EAB9-7EDB-424F-883C-61E66E218D9D}" type="slidenum">
              <a:rPr lang="en-US" smtClean="0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809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73" r:id="rId1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DB812C9D-7880-44AA-88DC-80FD276E5B26}" type="datetime1">
              <a:rPr lang="en-US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53AC421F-B30F-4B20-8E87-F7765823D4BF}" type="slidenum">
              <a:rPr lang="en-US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99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  <p:sldLayoutId id="2147483886" r:id="rId12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DB812C9D-7880-44AA-88DC-80FD276E5B26}" type="datetime1">
              <a:rPr lang="en-US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53AC421F-B30F-4B20-8E87-F7765823D4BF}" type="slidenum">
              <a:rPr lang="en-US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36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  <p:sldLayoutId id="2147483899" r:id="rId12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DB812C9D-7880-44AA-88DC-80FD276E5B26}" type="datetime1">
              <a:rPr lang="en-US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53AC421F-B30F-4B20-8E87-F7765823D4BF}" type="slidenum">
              <a:rPr lang="en-US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566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  <p:sldLayoutId id="2147483912" r:id="rId12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DB812C9D-7880-44AA-88DC-80FD276E5B26}" type="datetime1">
              <a:rPr lang="en-US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53AC421F-B30F-4B20-8E87-F7765823D4BF}" type="slidenum">
              <a:rPr lang="en-US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525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924" r:id="rId11"/>
    <p:sldLayoutId id="2147483925" r:id="rId12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1DC75DBF-2869-4980-8011-2C35210881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0"/>
            <a:ext cx="8610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EA1DF661-DDE0-42DB-A3E4-73BDE8975D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90603"/>
            <a:ext cx="87630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CB6CAD16-568E-483B-9A63-A310D916293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53200"/>
            <a:ext cx="1295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pPr>
              <a:defRPr/>
            </a:pPr>
            <a:fld id="{FE6E9C47-CD45-433D-8F30-CBFE2BAD58AB}" type="datetime1">
              <a:rPr lang="en-US"/>
              <a:pPr>
                <a:defRPr/>
              </a:pPr>
              <a:t>1/15/2021</a:t>
            </a:fld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E7944B9-36A5-46EB-9BA5-92AF0A6CF39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95400" y="6553200"/>
            <a:ext cx="7086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>
              <a:defRPr/>
            </a:pPr>
            <a:r>
              <a:rPr lang="en-US"/>
              <a:t>Digital Image Processing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4A93575D-4040-4B3A-A489-8C01B2F8002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2003" y="6553200"/>
            <a:ext cx="609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9EAF9ED5-4632-4B52-890D-29D34B4D8AE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31" name="Line 7">
            <a:extLst>
              <a:ext uri="{FF2B5EF4-FFF2-40B4-BE49-F238E27FC236}">
                <a16:creationId xmlns:a16="http://schemas.microsoft.com/office/drawing/2014/main" id="{98A23245-0D1F-46C0-85F4-AC113911637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63500">
            <a:solidFill>
              <a:srgbClr val="008080"/>
            </a:solidFill>
            <a:round/>
            <a:headEnd/>
            <a:tailEnd/>
          </a:ln>
          <a:effectLst/>
        </p:spPr>
        <p:txBody>
          <a:bodyPr lIns="91413" tIns="45706" rIns="91413" bIns="45706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99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5pPr>
      <a:lvl6pPr marL="457068" algn="ctr" rtl="0" fontAlgn="base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6pPr>
      <a:lvl7pPr marL="914133" algn="ctr" rtl="0" fontAlgn="base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7pPr>
      <a:lvl8pPr marL="1371200" algn="ctr" rtl="0" fontAlgn="base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8pPr>
      <a:lvl9pPr marL="1828267" algn="ctr" rtl="0" fontAlgn="base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9pPr>
    </p:titleStyle>
    <p:bodyStyle>
      <a:lvl1pPr marL="342801" indent="-342801" algn="l" rtl="0" eaLnBrk="0" fontAlgn="base" hangingPunct="0">
        <a:spcBef>
          <a:spcPct val="20000"/>
        </a:spcBef>
        <a:spcAft>
          <a:spcPct val="0"/>
        </a:spcAft>
        <a:buClr>
          <a:srgbClr val="0066CC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734" indent="-285666" algn="l" rtl="0" eaLnBrk="0" fontAlgn="base" hangingPunct="0">
        <a:spcBef>
          <a:spcPct val="20000"/>
        </a:spcBef>
        <a:spcAft>
          <a:spcPct val="0"/>
        </a:spcAft>
        <a:buChar char="–"/>
        <a:defRPr sz="2400" i="1">
          <a:solidFill>
            <a:schemeClr val="tx1"/>
          </a:solidFill>
          <a:latin typeface="+mn-lt"/>
        </a:defRPr>
      </a:lvl2pPr>
      <a:lvl3pPr marL="1142667" indent="-228533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599732" indent="-228533" algn="l" rtl="0" eaLnBrk="0" fontAlgn="base" hangingPunct="0">
        <a:spcBef>
          <a:spcPct val="20000"/>
        </a:spcBef>
        <a:spcAft>
          <a:spcPct val="0"/>
        </a:spcAft>
        <a:buChar char="–"/>
        <a:defRPr sz="2000" i="1">
          <a:solidFill>
            <a:schemeClr val="tx1"/>
          </a:solidFill>
          <a:latin typeface="+mn-lt"/>
        </a:defRPr>
      </a:lvl4pPr>
      <a:lvl5pPr marL="2056800" indent="-228533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3867" indent="-228533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0933" indent="-228533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8000" indent="-228533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5066" indent="-228533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1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8" algn="l" defTabSz="9141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3" algn="l" defTabSz="9141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00" algn="l" defTabSz="9141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67" algn="l" defTabSz="9141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33" algn="l" defTabSz="9141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99" algn="l" defTabSz="9141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66" algn="l" defTabSz="9141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32" algn="l" defTabSz="9141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DB812C9D-7880-44AA-88DC-80FD276E5B26}" type="datetime1">
              <a:rPr lang="en-US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53AC421F-B30F-4B20-8E87-F7765823D4BF}" type="slidenum">
              <a:rPr lang="en-US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430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  <p:sldLayoutId id="2147483928" r:id="rId2"/>
    <p:sldLayoutId id="2147483929" r:id="rId3"/>
    <p:sldLayoutId id="2147483930" r:id="rId4"/>
    <p:sldLayoutId id="2147483931" r:id="rId5"/>
    <p:sldLayoutId id="2147483932" r:id="rId6"/>
    <p:sldLayoutId id="2147483933" r:id="rId7"/>
    <p:sldLayoutId id="2147483934" r:id="rId8"/>
    <p:sldLayoutId id="2147483935" r:id="rId9"/>
    <p:sldLayoutId id="2147483936" r:id="rId10"/>
    <p:sldLayoutId id="2147483937" r:id="rId11"/>
    <p:sldLayoutId id="2147483938" r:id="rId12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DB812C9D-7880-44AA-88DC-80FD276E5B26}" type="datetime1">
              <a:rPr lang="en-US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53AC421F-B30F-4B20-8E87-F7765823D4BF}" type="slidenum">
              <a:rPr lang="en-US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545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54" r:id="rId2"/>
    <p:sldLayoutId id="2147483955" r:id="rId3"/>
    <p:sldLayoutId id="2147483956" r:id="rId4"/>
    <p:sldLayoutId id="2147483957" r:id="rId5"/>
    <p:sldLayoutId id="2147483958" r:id="rId6"/>
    <p:sldLayoutId id="2147483959" r:id="rId7"/>
    <p:sldLayoutId id="2147483960" r:id="rId8"/>
    <p:sldLayoutId id="2147483961" r:id="rId9"/>
    <p:sldLayoutId id="2147483962" r:id="rId10"/>
    <p:sldLayoutId id="2147483963" r:id="rId11"/>
    <p:sldLayoutId id="2147483964" r:id="rId12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A1B820D4-2454-4ED4-8F93-46E9AABB64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C9950A78-D946-435B-8351-D79ACDBB89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9CB64DD8-59E3-47FF-A97B-93F4504A557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fld id="{8A6A1E2B-8D67-4BF2-9FE7-131CBB1AD526}" type="datetime1">
              <a:rPr lang="en-US"/>
              <a:pPr>
                <a:defRPr/>
              </a:pPr>
              <a:t>1/15/2021</a:t>
            </a:fld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4F01238C-E5C5-40C8-8C41-66C39A85F8B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ECAFE8B8-06FE-41E0-8E2B-E223A42FB23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9B8396FE-7525-42F8-BFC5-4069ACC06AC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5100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6" r:id="rId1"/>
    <p:sldLayoutId id="2147483967" r:id="rId2"/>
    <p:sldLayoutId id="2147483968" r:id="rId3"/>
    <p:sldLayoutId id="2147483969" r:id="rId4"/>
    <p:sldLayoutId id="2147483970" r:id="rId5"/>
    <p:sldLayoutId id="2147483971" r:id="rId6"/>
    <p:sldLayoutId id="2147483972" r:id="rId7"/>
    <p:sldLayoutId id="2147483973" r:id="rId8"/>
    <p:sldLayoutId id="2147483974" r:id="rId9"/>
    <p:sldLayoutId id="2147483975" r:id="rId10"/>
    <p:sldLayoutId id="2147483976" r:id="rId11"/>
    <p:sldLayoutId id="2147483977" r:id="rId12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>
            <a:extLst>
              <a:ext uri="{FF2B5EF4-FFF2-40B4-BE49-F238E27FC236}">
                <a16:creationId xmlns:a16="http://schemas.microsoft.com/office/drawing/2014/main" id="{0447AB3F-94C4-4FC8-9742-C631D13E77BF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117475"/>
            <a:ext cx="8456613" cy="6738938"/>
            <a:chOff x="432" y="74"/>
            <a:chExt cx="5327" cy="4245"/>
          </a:xfrm>
        </p:grpSpPr>
        <p:sp>
          <p:nvSpPr>
            <p:cNvPr id="1032" name="Rectangle 3">
              <a:extLst>
                <a:ext uri="{FF2B5EF4-FFF2-40B4-BE49-F238E27FC236}">
                  <a16:creationId xmlns:a16="http://schemas.microsoft.com/office/drawing/2014/main" id="{C8FBC3EB-4503-4EFE-9C41-0436992E9A9E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432" y="4176"/>
              <a:ext cx="2208" cy="143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grpSp>
          <p:nvGrpSpPr>
            <p:cNvPr id="1033" name="Group 4">
              <a:extLst>
                <a:ext uri="{FF2B5EF4-FFF2-40B4-BE49-F238E27FC236}">
                  <a16:creationId xmlns:a16="http://schemas.microsoft.com/office/drawing/2014/main" id="{EEF71C0A-90E7-4E8A-ABAC-43AED89DD0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59" y="4250"/>
              <a:ext cx="2729" cy="41"/>
              <a:chOff x="2859" y="4250"/>
              <a:chExt cx="2729" cy="41"/>
            </a:xfrm>
          </p:grpSpPr>
          <p:sp>
            <p:nvSpPr>
              <p:cNvPr id="1038" name="Oval 5">
                <a:extLst>
                  <a:ext uri="{FF2B5EF4-FFF2-40B4-BE49-F238E27FC236}">
                    <a16:creationId xmlns:a16="http://schemas.microsoft.com/office/drawing/2014/main" id="{BB72E373-867B-4433-B16F-68254E69A7C2}"/>
                  </a:ext>
                </a:extLst>
              </p:cNvPr>
              <p:cNvSpPr>
                <a:spLocks noChangeArrowheads="1"/>
              </p:cNvSpPr>
              <p:nvPr/>
            </p:nvSpPr>
            <p:spPr bwMode="invGray">
              <a:xfrm>
                <a:off x="2859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39" name="Oval 6">
                <a:extLst>
                  <a:ext uri="{FF2B5EF4-FFF2-40B4-BE49-F238E27FC236}">
                    <a16:creationId xmlns:a16="http://schemas.microsoft.com/office/drawing/2014/main" id="{91846636-A2B9-4829-9E7C-02A42EE596DC}"/>
                  </a:ext>
                </a:extLst>
              </p:cNvPr>
              <p:cNvSpPr>
                <a:spLocks noChangeArrowheads="1"/>
              </p:cNvSpPr>
              <p:nvPr/>
            </p:nvSpPr>
            <p:spPr bwMode="invGray">
              <a:xfrm>
                <a:off x="3243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40" name="Oval 7">
                <a:extLst>
                  <a:ext uri="{FF2B5EF4-FFF2-40B4-BE49-F238E27FC236}">
                    <a16:creationId xmlns:a16="http://schemas.microsoft.com/office/drawing/2014/main" id="{2DCA7952-853C-4EFE-9B82-42760D536243}"/>
                  </a:ext>
                </a:extLst>
              </p:cNvPr>
              <p:cNvSpPr>
                <a:spLocks noChangeArrowheads="1"/>
              </p:cNvSpPr>
              <p:nvPr/>
            </p:nvSpPr>
            <p:spPr bwMode="invGray">
              <a:xfrm>
                <a:off x="3627" y="4250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41" name="Oval 8">
                <a:extLst>
                  <a:ext uri="{FF2B5EF4-FFF2-40B4-BE49-F238E27FC236}">
                    <a16:creationId xmlns:a16="http://schemas.microsoft.com/office/drawing/2014/main" id="{F08862A4-8989-4AB9-BE38-EE17BF6741A3}"/>
                  </a:ext>
                </a:extLst>
              </p:cNvPr>
              <p:cNvSpPr>
                <a:spLocks noChangeArrowheads="1"/>
              </p:cNvSpPr>
              <p:nvPr/>
            </p:nvSpPr>
            <p:spPr bwMode="invGray">
              <a:xfrm>
                <a:off x="4011" y="4250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42" name="Oval 9">
                <a:extLst>
                  <a:ext uri="{FF2B5EF4-FFF2-40B4-BE49-F238E27FC236}">
                    <a16:creationId xmlns:a16="http://schemas.microsoft.com/office/drawing/2014/main" id="{751402B1-F11C-4402-98B6-B22FB94B9B4B}"/>
                  </a:ext>
                </a:extLst>
              </p:cNvPr>
              <p:cNvSpPr>
                <a:spLocks noChangeArrowheads="1"/>
              </p:cNvSpPr>
              <p:nvPr/>
            </p:nvSpPr>
            <p:spPr bwMode="invGray">
              <a:xfrm>
                <a:off x="4395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43" name="Oval 10">
                <a:extLst>
                  <a:ext uri="{FF2B5EF4-FFF2-40B4-BE49-F238E27FC236}">
                    <a16:creationId xmlns:a16="http://schemas.microsoft.com/office/drawing/2014/main" id="{E70976CF-A5D3-40ED-B84A-32ED9062A3D5}"/>
                  </a:ext>
                </a:extLst>
              </p:cNvPr>
              <p:cNvSpPr>
                <a:spLocks noChangeArrowheads="1"/>
              </p:cNvSpPr>
              <p:nvPr/>
            </p:nvSpPr>
            <p:spPr bwMode="invGray">
              <a:xfrm>
                <a:off x="4779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44" name="Oval 11">
                <a:extLst>
                  <a:ext uri="{FF2B5EF4-FFF2-40B4-BE49-F238E27FC236}">
                    <a16:creationId xmlns:a16="http://schemas.microsoft.com/office/drawing/2014/main" id="{DE3A73C0-15E9-40A4-BEB7-D8F1A338243F}"/>
                  </a:ext>
                </a:extLst>
              </p:cNvPr>
              <p:cNvSpPr>
                <a:spLocks noChangeArrowheads="1"/>
              </p:cNvSpPr>
              <p:nvPr/>
            </p:nvSpPr>
            <p:spPr bwMode="invGray">
              <a:xfrm>
                <a:off x="5163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45" name="Oval 12">
                <a:extLst>
                  <a:ext uri="{FF2B5EF4-FFF2-40B4-BE49-F238E27FC236}">
                    <a16:creationId xmlns:a16="http://schemas.microsoft.com/office/drawing/2014/main" id="{1624C2B4-2A38-4004-85D2-AAC4BD0FA72A}"/>
                  </a:ext>
                </a:extLst>
              </p:cNvPr>
              <p:cNvSpPr>
                <a:spLocks noChangeArrowheads="1"/>
              </p:cNvSpPr>
              <p:nvPr/>
            </p:nvSpPr>
            <p:spPr bwMode="invGray">
              <a:xfrm>
                <a:off x="5547" y="4250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</p:grpSp>
        <p:sp>
          <p:nvSpPr>
            <p:cNvPr id="1034" name="Rectangle 13">
              <a:extLst>
                <a:ext uri="{FF2B5EF4-FFF2-40B4-BE49-F238E27FC236}">
                  <a16:creationId xmlns:a16="http://schemas.microsoft.com/office/drawing/2014/main" id="{7AE02A92-14BC-4812-BA80-A29A823D6F59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480" y="480"/>
              <a:ext cx="5279" cy="48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035" name="Oval 14">
              <a:extLst>
                <a:ext uri="{FF2B5EF4-FFF2-40B4-BE49-F238E27FC236}">
                  <a16:creationId xmlns:a16="http://schemas.microsoft.com/office/drawing/2014/main" id="{976498C5-C295-4B46-94C1-4EFACDE79F2D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507" y="74"/>
              <a:ext cx="42" cy="4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036" name="Oval 15">
              <a:extLst>
                <a:ext uri="{FF2B5EF4-FFF2-40B4-BE49-F238E27FC236}">
                  <a16:creationId xmlns:a16="http://schemas.microsoft.com/office/drawing/2014/main" id="{1CDCC932-439D-4A32-B5E4-A2495CC0A16B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507" y="219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037" name="Oval 16">
              <a:extLst>
                <a:ext uri="{FF2B5EF4-FFF2-40B4-BE49-F238E27FC236}">
                  <a16:creationId xmlns:a16="http://schemas.microsoft.com/office/drawing/2014/main" id="{EA3DAB93-92F3-49DA-BEA7-46B087B46821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507" y="362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1027" name="Rectangle 17">
            <a:extLst>
              <a:ext uri="{FF2B5EF4-FFF2-40B4-BE49-F238E27FC236}">
                <a16:creationId xmlns:a16="http://schemas.microsoft.com/office/drawing/2014/main" id="{6CA798A4-D57A-4CF7-8017-D5F4E9EC84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18">
            <a:extLst>
              <a:ext uri="{FF2B5EF4-FFF2-40B4-BE49-F238E27FC236}">
                <a16:creationId xmlns:a16="http://schemas.microsoft.com/office/drawing/2014/main" id="{2A8BF03F-6E96-4964-96CA-55DD6018E3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6403" name="Rectangle 19">
            <a:extLst>
              <a:ext uri="{FF2B5EF4-FFF2-40B4-BE49-F238E27FC236}">
                <a16:creationId xmlns:a16="http://schemas.microsoft.com/office/drawing/2014/main" id="{098FE650-EEF4-4678-B59B-8D249552737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404" name="Rectangle 20">
            <a:extLst>
              <a:ext uri="{FF2B5EF4-FFF2-40B4-BE49-F238E27FC236}">
                <a16:creationId xmlns:a16="http://schemas.microsoft.com/office/drawing/2014/main" id="{15C13D62-E6D8-4431-B9B4-61FBCE064D9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405" name="Rectangle 21">
            <a:extLst>
              <a:ext uri="{FF2B5EF4-FFF2-40B4-BE49-F238E27FC236}">
                <a16:creationId xmlns:a16="http://schemas.microsoft.com/office/drawing/2014/main" id="{21E47C66-B5A5-4638-96C7-AADDB0419F0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/>
            </a:lvl1pPr>
          </a:lstStyle>
          <a:p>
            <a:fld id="{4D2C3F51-6CDD-4D2F-A7CC-B6BC4C763EB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756893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2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>
            <a:extLst>
              <a:ext uri="{FF2B5EF4-FFF2-40B4-BE49-F238E27FC236}">
                <a16:creationId xmlns:a16="http://schemas.microsoft.com/office/drawing/2014/main" id="{0447AB3F-94C4-4FC8-9742-C631D13E77BF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117475"/>
            <a:ext cx="8456613" cy="6738938"/>
            <a:chOff x="432" y="74"/>
            <a:chExt cx="5327" cy="4245"/>
          </a:xfrm>
        </p:grpSpPr>
        <p:sp>
          <p:nvSpPr>
            <p:cNvPr id="1032" name="Rectangle 3">
              <a:extLst>
                <a:ext uri="{FF2B5EF4-FFF2-40B4-BE49-F238E27FC236}">
                  <a16:creationId xmlns:a16="http://schemas.microsoft.com/office/drawing/2014/main" id="{C8FBC3EB-4503-4EFE-9C41-0436992E9A9E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432" y="4176"/>
              <a:ext cx="2208" cy="143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grpSp>
          <p:nvGrpSpPr>
            <p:cNvPr id="1033" name="Group 4">
              <a:extLst>
                <a:ext uri="{FF2B5EF4-FFF2-40B4-BE49-F238E27FC236}">
                  <a16:creationId xmlns:a16="http://schemas.microsoft.com/office/drawing/2014/main" id="{EEF71C0A-90E7-4E8A-ABAC-43AED89DD0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59" y="4250"/>
              <a:ext cx="2729" cy="41"/>
              <a:chOff x="2859" y="4250"/>
              <a:chExt cx="2729" cy="41"/>
            </a:xfrm>
          </p:grpSpPr>
          <p:sp>
            <p:nvSpPr>
              <p:cNvPr id="1038" name="Oval 5">
                <a:extLst>
                  <a:ext uri="{FF2B5EF4-FFF2-40B4-BE49-F238E27FC236}">
                    <a16:creationId xmlns:a16="http://schemas.microsoft.com/office/drawing/2014/main" id="{BB72E373-867B-4433-B16F-68254E69A7C2}"/>
                  </a:ext>
                </a:extLst>
              </p:cNvPr>
              <p:cNvSpPr>
                <a:spLocks noChangeArrowheads="1"/>
              </p:cNvSpPr>
              <p:nvPr/>
            </p:nvSpPr>
            <p:spPr bwMode="invGray">
              <a:xfrm>
                <a:off x="2859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39" name="Oval 6">
                <a:extLst>
                  <a:ext uri="{FF2B5EF4-FFF2-40B4-BE49-F238E27FC236}">
                    <a16:creationId xmlns:a16="http://schemas.microsoft.com/office/drawing/2014/main" id="{91846636-A2B9-4829-9E7C-02A42EE596DC}"/>
                  </a:ext>
                </a:extLst>
              </p:cNvPr>
              <p:cNvSpPr>
                <a:spLocks noChangeArrowheads="1"/>
              </p:cNvSpPr>
              <p:nvPr/>
            </p:nvSpPr>
            <p:spPr bwMode="invGray">
              <a:xfrm>
                <a:off x="3243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40" name="Oval 7">
                <a:extLst>
                  <a:ext uri="{FF2B5EF4-FFF2-40B4-BE49-F238E27FC236}">
                    <a16:creationId xmlns:a16="http://schemas.microsoft.com/office/drawing/2014/main" id="{2DCA7952-853C-4EFE-9B82-42760D536243}"/>
                  </a:ext>
                </a:extLst>
              </p:cNvPr>
              <p:cNvSpPr>
                <a:spLocks noChangeArrowheads="1"/>
              </p:cNvSpPr>
              <p:nvPr/>
            </p:nvSpPr>
            <p:spPr bwMode="invGray">
              <a:xfrm>
                <a:off x="3627" y="4250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41" name="Oval 8">
                <a:extLst>
                  <a:ext uri="{FF2B5EF4-FFF2-40B4-BE49-F238E27FC236}">
                    <a16:creationId xmlns:a16="http://schemas.microsoft.com/office/drawing/2014/main" id="{F08862A4-8989-4AB9-BE38-EE17BF6741A3}"/>
                  </a:ext>
                </a:extLst>
              </p:cNvPr>
              <p:cNvSpPr>
                <a:spLocks noChangeArrowheads="1"/>
              </p:cNvSpPr>
              <p:nvPr/>
            </p:nvSpPr>
            <p:spPr bwMode="invGray">
              <a:xfrm>
                <a:off x="4011" y="4250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42" name="Oval 9">
                <a:extLst>
                  <a:ext uri="{FF2B5EF4-FFF2-40B4-BE49-F238E27FC236}">
                    <a16:creationId xmlns:a16="http://schemas.microsoft.com/office/drawing/2014/main" id="{751402B1-F11C-4402-98B6-B22FB94B9B4B}"/>
                  </a:ext>
                </a:extLst>
              </p:cNvPr>
              <p:cNvSpPr>
                <a:spLocks noChangeArrowheads="1"/>
              </p:cNvSpPr>
              <p:nvPr/>
            </p:nvSpPr>
            <p:spPr bwMode="invGray">
              <a:xfrm>
                <a:off x="4395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43" name="Oval 10">
                <a:extLst>
                  <a:ext uri="{FF2B5EF4-FFF2-40B4-BE49-F238E27FC236}">
                    <a16:creationId xmlns:a16="http://schemas.microsoft.com/office/drawing/2014/main" id="{E70976CF-A5D3-40ED-B84A-32ED9062A3D5}"/>
                  </a:ext>
                </a:extLst>
              </p:cNvPr>
              <p:cNvSpPr>
                <a:spLocks noChangeArrowheads="1"/>
              </p:cNvSpPr>
              <p:nvPr/>
            </p:nvSpPr>
            <p:spPr bwMode="invGray">
              <a:xfrm>
                <a:off x="4779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44" name="Oval 11">
                <a:extLst>
                  <a:ext uri="{FF2B5EF4-FFF2-40B4-BE49-F238E27FC236}">
                    <a16:creationId xmlns:a16="http://schemas.microsoft.com/office/drawing/2014/main" id="{DE3A73C0-15E9-40A4-BEB7-D8F1A338243F}"/>
                  </a:ext>
                </a:extLst>
              </p:cNvPr>
              <p:cNvSpPr>
                <a:spLocks noChangeArrowheads="1"/>
              </p:cNvSpPr>
              <p:nvPr/>
            </p:nvSpPr>
            <p:spPr bwMode="invGray">
              <a:xfrm>
                <a:off x="5163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45" name="Oval 12">
                <a:extLst>
                  <a:ext uri="{FF2B5EF4-FFF2-40B4-BE49-F238E27FC236}">
                    <a16:creationId xmlns:a16="http://schemas.microsoft.com/office/drawing/2014/main" id="{1624C2B4-2A38-4004-85D2-AAC4BD0FA72A}"/>
                  </a:ext>
                </a:extLst>
              </p:cNvPr>
              <p:cNvSpPr>
                <a:spLocks noChangeArrowheads="1"/>
              </p:cNvSpPr>
              <p:nvPr/>
            </p:nvSpPr>
            <p:spPr bwMode="invGray">
              <a:xfrm>
                <a:off x="5547" y="4250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</p:grpSp>
        <p:sp>
          <p:nvSpPr>
            <p:cNvPr id="1034" name="Rectangle 13">
              <a:extLst>
                <a:ext uri="{FF2B5EF4-FFF2-40B4-BE49-F238E27FC236}">
                  <a16:creationId xmlns:a16="http://schemas.microsoft.com/office/drawing/2014/main" id="{7AE02A92-14BC-4812-BA80-A29A823D6F59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480" y="480"/>
              <a:ext cx="5279" cy="48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035" name="Oval 14">
              <a:extLst>
                <a:ext uri="{FF2B5EF4-FFF2-40B4-BE49-F238E27FC236}">
                  <a16:creationId xmlns:a16="http://schemas.microsoft.com/office/drawing/2014/main" id="{976498C5-C295-4B46-94C1-4EFACDE79F2D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507" y="74"/>
              <a:ext cx="42" cy="4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036" name="Oval 15">
              <a:extLst>
                <a:ext uri="{FF2B5EF4-FFF2-40B4-BE49-F238E27FC236}">
                  <a16:creationId xmlns:a16="http://schemas.microsoft.com/office/drawing/2014/main" id="{1CDCC932-439D-4A32-B5E4-A2495CC0A16B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507" y="219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037" name="Oval 16">
              <a:extLst>
                <a:ext uri="{FF2B5EF4-FFF2-40B4-BE49-F238E27FC236}">
                  <a16:creationId xmlns:a16="http://schemas.microsoft.com/office/drawing/2014/main" id="{EA3DAB93-92F3-49DA-BEA7-46B087B46821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507" y="362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1027" name="Rectangle 17">
            <a:extLst>
              <a:ext uri="{FF2B5EF4-FFF2-40B4-BE49-F238E27FC236}">
                <a16:creationId xmlns:a16="http://schemas.microsoft.com/office/drawing/2014/main" id="{6CA798A4-D57A-4CF7-8017-D5F4E9EC84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18">
            <a:extLst>
              <a:ext uri="{FF2B5EF4-FFF2-40B4-BE49-F238E27FC236}">
                <a16:creationId xmlns:a16="http://schemas.microsoft.com/office/drawing/2014/main" id="{2A8BF03F-6E96-4964-96CA-55DD6018E3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6403" name="Rectangle 19">
            <a:extLst>
              <a:ext uri="{FF2B5EF4-FFF2-40B4-BE49-F238E27FC236}">
                <a16:creationId xmlns:a16="http://schemas.microsoft.com/office/drawing/2014/main" id="{098FE650-EEF4-4678-B59B-8D249552737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404" name="Rectangle 20">
            <a:extLst>
              <a:ext uri="{FF2B5EF4-FFF2-40B4-BE49-F238E27FC236}">
                <a16:creationId xmlns:a16="http://schemas.microsoft.com/office/drawing/2014/main" id="{15C13D62-E6D8-4431-B9B4-61FBCE064D9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405" name="Rectangle 21">
            <a:extLst>
              <a:ext uri="{FF2B5EF4-FFF2-40B4-BE49-F238E27FC236}">
                <a16:creationId xmlns:a16="http://schemas.microsoft.com/office/drawing/2014/main" id="{21E47C66-B5A5-4638-96C7-AADDB0419F0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/>
            </a:lvl1pPr>
          </a:lstStyle>
          <a:p>
            <a:fld id="{4D2C3F51-6CDD-4D2F-A7CC-B6BC4C763EB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831596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2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>
            <a:extLst>
              <a:ext uri="{FF2B5EF4-FFF2-40B4-BE49-F238E27FC236}">
                <a16:creationId xmlns:a16="http://schemas.microsoft.com/office/drawing/2014/main" id="{B4FDE78B-D823-43C4-BA4B-F178E6BD09F5}"/>
              </a:ext>
            </a:extLst>
          </p:cNvPr>
          <p:cNvGrpSpPr>
            <a:grpSpLocks/>
          </p:cNvGrpSpPr>
          <p:nvPr/>
        </p:nvGrpSpPr>
        <p:grpSpPr bwMode="auto">
          <a:xfrm>
            <a:off x="685803" y="117475"/>
            <a:ext cx="8456613" cy="6738938"/>
            <a:chOff x="432" y="74"/>
            <a:chExt cx="5327" cy="4245"/>
          </a:xfrm>
        </p:grpSpPr>
        <p:sp>
          <p:nvSpPr>
            <p:cNvPr id="1032" name="Rectangle 3">
              <a:extLst>
                <a:ext uri="{FF2B5EF4-FFF2-40B4-BE49-F238E27FC236}">
                  <a16:creationId xmlns:a16="http://schemas.microsoft.com/office/drawing/2014/main" id="{068BB2F6-A562-4B7F-A7C3-0ED0ED636155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432" y="4176"/>
              <a:ext cx="2208" cy="143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grpSp>
          <p:nvGrpSpPr>
            <p:cNvPr id="1033" name="Group 4">
              <a:extLst>
                <a:ext uri="{FF2B5EF4-FFF2-40B4-BE49-F238E27FC236}">
                  <a16:creationId xmlns:a16="http://schemas.microsoft.com/office/drawing/2014/main" id="{07635755-E686-4B92-9C7F-C3030DA3A6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59" y="4250"/>
              <a:ext cx="2729" cy="41"/>
              <a:chOff x="2859" y="4250"/>
              <a:chExt cx="2729" cy="41"/>
            </a:xfrm>
          </p:grpSpPr>
          <p:sp>
            <p:nvSpPr>
              <p:cNvPr id="1038" name="Oval 5">
                <a:extLst>
                  <a:ext uri="{FF2B5EF4-FFF2-40B4-BE49-F238E27FC236}">
                    <a16:creationId xmlns:a16="http://schemas.microsoft.com/office/drawing/2014/main" id="{EF15860B-032C-4DCE-BD96-5461BF33BC75}"/>
                  </a:ext>
                </a:extLst>
              </p:cNvPr>
              <p:cNvSpPr>
                <a:spLocks noChangeArrowheads="1"/>
              </p:cNvSpPr>
              <p:nvPr/>
            </p:nvSpPr>
            <p:spPr bwMode="invGray">
              <a:xfrm>
                <a:off x="2859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39" name="Oval 6">
                <a:extLst>
                  <a:ext uri="{FF2B5EF4-FFF2-40B4-BE49-F238E27FC236}">
                    <a16:creationId xmlns:a16="http://schemas.microsoft.com/office/drawing/2014/main" id="{5DBB5F4C-A6E0-4D13-97FE-D870C66B9701}"/>
                  </a:ext>
                </a:extLst>
              </p:cNvPr>
              <p:cNvSpPr>
                <a:spLocks noChangeArrowheads="1"/>
              </p:cNvSpPr>
              <p:nvPr/>
            </p:nvSpPr>
            <p:spPr bwMode="invGray">
              <a:xfrm>
                <a:off x="3243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40" name="Oval 7">
                <a:extLst>
                  <a:ext uri="{FF2B5EF4-FFF2-40B4-BE49-F238E27FC236}">
                    <a16:creationId xmlns:a16="http://schemas.microsoft.com/office/drawing/2014/main" id="{C4C41165-FFAA-408E-BC74-FF366B609F12}"/>
                  </a:ext>
                </a:extLst>
              </p:cNvPr>
              <p:cNvSpPr>
                <a:spLocks noChangeArrowheads="1"/>
              </p:cNvSpPr>
              <p:nvPr/>
            </p:nvSpPr>
            <p:spPr bwMode="invGray">
              <a:xfrm>
                <a:off x="3627" y="4250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41" name="Oval 8">
                <a:extLst>
                  <a:ext uri="{FF2B5EF4-FFF2-40B4-BE49-F238E27FC236}">
                    <a16:creationId xmlns:a16="http://schemas.microsoft.com/office/drawing/2014/main" id="{9197570C-1013-4B0F-8245-E7380302A1E2}"/>
                  </a:ext>
                </a:extLst>
              </p:cNvPr>
              <p:cNvSpPr>
                <a:spLocks noChangeArrowheads="1"/>
              </p:cNvSpPr>
              <p:nvPr/>
            </p:nvSpPr>
            <p:spPr bwMode="invGray">
              <a:xfrm>
                <a:off x="4011" y="4250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42" name="Oval 9">
                <a:extLst>
                  <a:ext uri="{FF2B5EF4-FFF2-40B4-BE49-F238E27FC236}">
                    <a16:creationId xmlns:a16="http://schemas.microsoft.com/office/drawing/2014/main" id="{BBFAD7C0-F647-43EA-A88E-2D927A01A7FC}"/>
                  </a:ext>
                </a:extLst>
              </p:cNvPr>
              <p:cNvSpPr>
                <a:spLocks noChangeArrowheads="1"/>
              </p:cNvSpPr>
              <p:nvPr/>
            </p:nvSpPr>
            <p:spPr bwMode="invGray">
              <a:xfrm>
                <a:off x="4395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43" name="Oval 10">
                <a:extLst>
                  <a:ext uri="{FF2B5EF4-FFF2-40B4-BE49-F238E27FC236}">
                    <a16:creationId xmlns:a16="http://schemas.microsoft.com/office/drawing/2014/main" id="{29648670-6D70-4C94-99BC-E8E5E1B31DC9}"/>
                  </a:ext>
                </a:extLst>
              </p:cNvPr>
              <p:cNvSpPr>
                <a:spLocks noChangeArrowheads="1"/>
              </p:cNvSpPr>
              <p:nvPr/>
            </p:nvSpPr>
            <p:spPr bwMode="invGray">
              <a:xfrm>
                <a:off x="4779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44" name="Oval 11">
                <a:extLst>
                  <a:ext uri="{FF2B5EF4-FFF2-40B4-BE49-F238E27FC236}">
                    <a16:creationId xmlns:a16="http://schemas.microsoft.com/office/drawing/2014/main" id="{E83F41D3-E637-4819-9B4F-C9C1C6DEFB42}"/>
                  </a:ext>
                </a:extLst>
              </p:cNvPr>
              <p:cNvSpPr>
                <a:spLocks noChangeArrowheads="1"/>
              </p:cNvSpPr>
              <p:nvPr/>
            </p:nvSpPr>
            <p:spPr bwMode="invGray">
              <a:xfrm>
                <a:off x="5163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45" name="Oval 12">
                <a:extLst>
                  <a:ext uri="{FF2B5EF4-FFF2-40B4-BE49-F238E27FC236}">
                    <a16:creationId xmlns:a16="http://schemas.microsoft.com/office/drawing/2014/main" id="{390B48D9-436F-40DF-AA14-9DC19D956030}"/>
                  </a:ext>
                </a:extLst>
              </p:cNvPr>
              <p:cNvSpPr>
                <a:spLocks noChangeArrowheads="1"/>
              </p:cNvSpPr>
              <p:nvPr/>
            </p:nvSpPr>
            <p:spPr bwMode="invGray">
              <a:xfrm>
                <a:off x="5547" y="4250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</p:grpSp>
        <p:sp>
          <p:nvSpPr>
            <p:cNvPr id="1034" name="Rectangle 13">
              <a:extLst>
                <a:ext uri="{FF2B5EF4-FFF2-40B4-BE49-F238E27FC236}">
                  <a16:creationId xmlns:a16="http://schemas.microsoft.com/office/drawing/2014/main" id="{0841D919-41FC-4008-B70D-4397A3DF9AFD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480" y="480"/>
              <a:ext cx="5279" cy="48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035" name="Oval 14">
              <a:extLst>
                <a:ext uri="{FF2B5EF4-FFF2-40B4-BE49-F238E27FC236}">
                  <a16:creationId xmlns:a16="http://schemas.microsoft.com/office/drawing/2014/main" id="{39E9F13F-9589-4EF9-A17B-EFBA62FEF234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507" y="74"/>
              <a:ext cx="42" cy="4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036" name="Oval 15">
              <a:extLst>
                <a:ext uri="{FF2B5EF4-FFF2-40B4-BE49-F238E27FC236}">
                  <a16:creationId xmlns:a16="http://schemas.microsoft.com/office/drawing/2014/main" id="{213C594F-946B-411B-95FB-23329E44BE2A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507" y="219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037" name="Oval 16">
              <a:extLst>
                <a:ext uri="{FF2B5EF4-FFF2-40B4-BE49-F238E27FC236}">
                  <a16:creationId xmlns:a16="http://schemas.microsoft.com/office/drawing/2014/main" id="{3B2BB36B-0F90-40E8-BB2B-2090C59B5D80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507" y="362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1027" name="Rectangle 17">
            <a:extLst>
              <a:ext uri="{FF2B5EF4-FFF2-40B4-BE49-F238E27FC236}">
                <a16:creationId xmlns:a16="http://schemas.microsoft.com/office/drawing/2014/main" id="{2ECF4104-DF9F-4DA8-B014-48CDE29B8D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3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48" tIns="46024" rIns="92048" bIns="4602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18">
            <a:extLst>
              <a:ext uri="{FF2B5EF4-FFF2-40B4-BE49-F238E27FC236}">
                <a16:creationId xmlns:a16="http://schemas.microsoft.com/office/drawing/2014/main" id="{FF1DEDE3-1ADA-476B-90D4-762A720BF2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48" tIns="46024" rIns="92048" bIns="460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6403" name="Rectangle 19">
            <a:extLst>
              <a:ext uri="{FF2B5EF4-FFF2-40B4-BE49-F238E27FC236}">
                <a16:creationId xmlns:a16="http://schemas.microsoft.com/office/drawing/2014/main" id="{02F7C564-7F63-4989-B9C3-12084F93133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1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404" name="Rectangle 20">
            <a:extLst>
              <a:ext uri="{FF2B5EF4-FFF2-40B4-BE49-F238E27FC236}">
                <a16:creationId xmlns:a16="http://schemas.microsoft.com/office/drawing/2014/main" id="{C0194211-AD5D-47BE-B4CF-D1D6344FF34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3" y="6248401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405" name="Rectangle 21">
            <a:extLst>
              <a:ext uri="{FF2B5EF4-FFF2-40B4-BE49-F238E27FC236}">
                <a16:creationId xmlns:a16="http://schemas.microsoft.com/office/drawing/2014/main" id="{4FEBBB7A-9951-4090-B4D0-AB364E64098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1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/>
            </a:lvl1pPr>
          </a:lstStyle>
          <a:p>
            <a:fld id="{DC9B7935-C088-4B36-81FD-B07622F4C42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107906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5pPr>
      <a:lvl6pPr marL="457068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6pPr>
      <a:lvl7pPr marL="914133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7pPr>
      <a:lvl8pPr marL="1371200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8pPr>
      <a:lvl9pPr marL="1828267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9pPr>
    </p:titleStyle>
    <p:bodyStyle>
      <a:lvl1pPr marL="342801" indent="-342801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734" indent="-285666" algn="l" rtl="0" eaLnBrk="0" fontAlgn="base" hangingPunct="0">
        <a:spcBef>
          <a:spcPct val="20000"/>
        </a:spcBef>
        <a:spcAft>
          <a:spcPct val="0"/>
        </a:spcAft>
        <a:buChar char="–"/>
        <a:defRPr kumimoji="1" sz="2200">
          <a:solidFill>
            <a:schemeClr val="tx1"/>
          </a:solidFill>
          <a:latin typeface="+mn-lt"/>
        </a:defRPr>
      </a:lvl2pPr>
      <a:lvl3pPr marL="1142667" indent="-228533" algn="l" rtl="0" eaLnBrk="0" fontAlgn="base" hangingPunct="0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</a:defRPr>
      </a:lvl3pPr>
      <a:lvl4pPr marL="1599732" indent="-228533" algn="l" rtl="0" eaLnBrk="0" fontAlgn="base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</a:defRPr>
      </a:lvl4pPr>
      <a:lvl5pPr marL="2056800" indent="-228533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5pPr>
      <a:lvl6pPr marL="2513867" indent="-228533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6pPr>
      <a:lvl7pPr marL="2970933" indent="-228533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7pPr>
      <a:lvl8pPr marL="3428000" indent="-228533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8pPr>
      <a:lvl9pPr marL="3885066" indent="-228533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1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8" algn="l" defTabSz="9141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3" algn="l" defTabSz="9141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00" algn="l" defTabSz="9141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67" algn="l" defTabSz="9141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33" algn="l" defTabSz="9141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99" algn="l" defTabSz="9141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66" algn="l" defTabSz="9141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32" algn="l" defTabSz="9141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44719" y="522823"/>
            <a:ext cx="7054563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B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04563" y="2874598"/>
            <a:ext cx="573400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251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01590"/>
            <a:endParaRPr lang="en-US" sz="16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251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01590"/>
            <a:fld id="{1D8BD707-D9CF-40AE-B4C6-C98DA3205C09}" type="datetimeFigureOut">
              <a:rPr lang="en-US" sz="1600" smtClean="0">
                <a:solidFill>
                  <a:prstClr val="black">
                    <a:tint val="75000"/>
                  </a:prstClr>
                </a:solidFill>
              </a:rPr>
              <a:pPr defTabSz="801590"/>
              <a:t>1/15/2021</a:t>
            </a:fld>
            <a:endParaRPr lang="en-US" sz="16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849073" y="6104391"/>
            <a:ext cx="196563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100199" defTabSz="801590">
              <a:lnSpc>
                <a:spcPts val="1249"/>
              </a:lnSpc>
            </a:pPr>
            <a:fld id="{81D60167-4931-47E6-BA6A-407CBD079E47}" type="slidenum">
              <a:rPr lang="en-US" spc="-53" smtClean="0"/>
              <a:pPr marL="100199" defTabSz="801590">
                <a:lnSpc>
                  <a:spcPts val="1249"/>
                </a:lnSpc>
              </a:pPr>
              <a:t>‹#›</a:t>
            </a:fld>
            <a:endParaRPr lang="en-US" spc="-53" dirty="0"/>
          </a:p>
        </p:txBody>
      </p:sp>
    </p:spTree>
    <p:extLst>
      <p:ext uri="{BB962C8B-B14F-4D97-AF65-F5344CB8AC3E}">
        <p14:creationId xmlns:p14="http://schemas.microsoft.com/office/powerpoint/2010/main" val="1096660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00795">
        <a:defRPr>
          <a:latin typeface="+mn-lt"/>
          <a:ea typeface="+mn-ea"/>
          <a:cs typeface="+mn-cs"/>
        </a:defRPr>
      </a:lvl2pPr>
      <a:lvl3pPr marL="801590">
        <a:defRPr>
          <a:latin typeface="+mn-lt"/>
          <a:ea typeface="+mn-ea"/>
          <a:cs typeface="+mn-cs"/>
        </a:defRPr>
      </a:lvl3pPr>
      <a:lvl4pPr marL="1202385">
        <a:defRPr>
          <a:latin typeface="+mn-lt"/>
          <a:ea typeface="+mn-ea"/>
          <a:cs typeface="+mn-cs"/>
        </a:defRPr>
      </a:lvl4pPr>
      <a:lvl5pPr marL="1603180">
        <a:defRPr>
          <a:latin typeface="+mn-lt"/>
          <a:ea typeface="+mn-ea"/>
          <a:cs typeface="+mn-cs"/>
        </a:defRPr>
      </a:lvl5pPr>
      <a:lvl6pPr marL="2003975">
        <a:defRPr>
          <a:latin typeface="+mn-lt"/>
          <a:ea typeface="+mn-ea"/>
          <a:cs typeface="+mn-cs"/>
        </a:defRPr>
      </a:lvl6pPr>
      <a:lvl7pPr marL="2404770">
        <a:defRPr>
          <a:latin typeface="+mn-lt"/>
          <a:ea typeface="+mn-ea"/>
          <a:cs typeface="+mn-cs"/>
        </a:defRPr>
      </a:lvl7pPr>
      <a:lvl8pPr marL="2805565">
        <a:defRPr>
          <a:latin typeface="+mn-lt"/>
          <a:ea typeface="+mn-ea"/>
          <a:cs typeface="+mn-cs"/>
        </a:defRPr>
      </a:lvl8pPr>
      <a:lvl9pPr marL="320636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00795">
        <a:defRPr>
          <a:latin typeface="+mn-lt"/>
          <a:ea typeface="+mn-ea"/>
          <a:cs typeface="+mn-cs"/>
        </a:defRPr>
      </a:lvl2pPr>
      <a:lvl3pPr marL="801590">
        <a:defRPr>
          <a:latin typeface="+mn-lt"/>
          <a:ea typeface="+mn-ea"/>
          <a:cs typeface="+mn-cs"/>
        </a:defRPr>
      </a:lvl3pPr>
      <a:lvl4pPr marL="1202385">
        <a:defRPr>
          <a:latin typeface="+mn-lt"/>
          <a:ea typeface="+mn-ea"/>
          <a:cs typeface="+mn-cs"/>
        </a:defRPr>
      </a:lvl4pPr>
      <a:lvl5pPr marL="1603180">
        <a:defRPr>
          <a:latin typeface="+mn-lt"/>
          <a:ea typeface="+mn-ea"/>
          <a:cs typeface="+mn-cs"/>
        </a:defRPr>
      </a:lvl5pPr>
      <a:lvl6pPr marL="2003975">
        <a:defRPr>
          <a:latin typeface="+mn-lt"/>
          <a:ea typeface="+mn-ea"/>
          <a:cs typeface="+mn-cs"/>
        </a:defRPr>
      </a:lvl6pPr>
      <a:lvl7pPr marL="2404770">
        <a:defRPr>
          <a:latin typeface="+mn-lt"/>
          <a:ea typeface="+mn-ea"/>
          <a:cs typeface="+mn-cs"/>
        </a:defRPr>
      </a:lvl7pPr>
      <a:lvl8pPr marL="2805565">
        <a:defRPr>
          <a:latin typeface="+mn-lt"/>
          <a:ea typeface="+mn-ea"/>
          <a:cs typeface="+mn-cs"/>
        </a:defRPr>
      </a:lvl8pPr>
      <a:lvl9pPr marL="3206360">
        <a:defRPr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0"/>
            <a:ext cx="8610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90600"/>
            <a:ext cx="87630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53200"/>
            <a:ext cx="1295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BAF9CEED-7E1E-42E4-AF0C-5E97315D2353}" type="datetime1">
              <a:rPr lang="en-US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95400" y="6553200"/>
            <a:ext cx="7086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2000" y="6553200"/>
            <a:ext cx="609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47180906-A231-4D23-97CD-39EE8ED2EC73}" type="slidenum">
              <a:rPr lang="en-US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31" name="Line 7"/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63500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904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66CC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 i="1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i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0"/>
            <a:ext cx="8610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90600"/>
            <a:ext cx="87630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53200"/>
            <a:ext cx="1295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BAF9CEED-7E1E-42E4-AF0C-5E97315D2353}" type="datetime1">
              <a:rPr lang="en-US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95400" y="6553200"/>
            <a:ext cx="7086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2000" y="6553200"/>
            <a:ext cx="609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47180906-A231-4D23-97CD-39EE8ED2EC73}" type="slidenum">
              <a:rPr lang="en-US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31" name="Line 7"/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63500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08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66CC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 i="1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i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0"/>
            <a:ext cx="8610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90600"/>
            <a:ext cx="87630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53200"/>
            <a:ext cx="1295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BAF9CEED-7E1E-42E4-AF0C-5E97315D2353}" type="datetime1">
              <a:rPr lang="en-US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95400" y="6553200"/>
            <a:ext cx="7086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2000" y="6553200"/>
            <a:ext cx="609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47180906-A231-4D23-97CD-39EE8ED2EC73}" type="slidenum">
              <a:rPr lang="en-US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31" name="Line 7"/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63500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967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66CC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 i="1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i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0"/>
            <a:ext cx="8610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90600"/>
            <a:ext cx="87630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53200"/>
            <a:ext cx="1295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BAF9CEED-7E1E-42E4-AF0C-5E97315D2353}" type="datetime1">
              <a:rPr lang="en-US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95400" y="6553200"/>
            <a:ext cx="7086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2000" y="6553200"/>
            <a:ext cx="609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47180906-A231-4D23-97CD-39EE8ED2EC73}" type="slidenum">
              <a:rPr lang="en-US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31" name="Line 7"/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63500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812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66CC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 i="1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i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0"/>
            <a:ext cx="8610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90600"/>
            <a:ext cx="87630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53200"/>
            <a:ext cx="1295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BAF9CEED-7E1E-42E4-AF0C-5E97315D2353}" type="datetime1">
              <a:rPr lang="en-US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1/15/2021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95400" y="6553200"/>
            <a:ext cx="7086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2000" y="6553200"/>
            <a:ext cx="609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47180906-A231-4D23-97CD-39EE8ED2EC73}" type="slidenum">
              <a:rPr lang="en-US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31" name="Line 7"/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63500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400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66CC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 i="1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i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34" Type="http://schemas.openxmlformats.org/officeDocument/2006/relationships/image" Target="../media/image37.png"/><Relationship Id="rId7" Type="http://schemas.openxmlformats.org/officeDocument/2006/relationships/image" Target="../media/image12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33" Type="http://schemas.openxmlformats.org/officeDocument/2006/relationships/image" Target="../media/image36.png"/><Relationship Id="rId2" Type="http://schemas.openxmlformats.org/officeDocument/2006/relationships/image" Target="../media/image1.jp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32" Type="http://schemas.openxmlformats.org/officeDocument/2006/relationships/image" Target="../media/image35.png"/><Relationship Id="rId5" Type="http://schemas.openxmlformats.org/officeDocument/2006/relationships/image" Target="../media/image10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31" Type="http://schemas.openxmlformats.org/officeDocument/2006/relationships/image" Target="../media/image3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image" Target="../media/image33.png"/><Relationship Id="rId35" Type="http://schemas.openxmlformats.org/officeDocument/2006/relationships/image" Target="../media/image3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1.w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5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5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51.xml"/><Relationship Id="rId4" Type="http://schemas.openxmlformats.org/officeDocument/2006/relationships/image" Target="../media/image14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42.jpg"/><Relationship Id="rId5" Type="http://schemas.openxmlformats.org/officeDocument/2006/relationships/image" Target="../media/image10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0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3.wmf"/><Relationship Id="rId5" Type="http://schemas.openxmlformats.org/officeDocument/2006/relationships/image" Target="../media/image52.wmf"/><Relationship Id="rId4" Type="http://schemas.openxmlformats.org/officeDocument/2006/relationships/image" Target="../media/image51.w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5.wmf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w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7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2.wmf"/><Relationship Id="rId5" Type="http://schemas.openxmlformats.org/officeDocument/2006/relationships/image" Target="../media/image71.png"/><Relationship Id="rId4" Type="http://schemas.openxmlformats.org/officeDocument/2006/relationships/image" Target="../media/image70.w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2.wmf"/><Relationship Id="rId5" Type="http://schemas.openxmlformats.org/officeDocument/2006/relationships/image" Target="../media/image71.png"/><Relationship Id="rId4" Type="http://schemas.openxmlformats.org/officeDocument/2006/relationships/image" Target="../media/image70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51.xml"/><Relationship Id="rId5" Type="http://schemas.openxmlformats.org/officeDocument/2006/relationships/image" Target="../media/image88.wmf"/><Relationship Id="rId4" Type="http://schemas.openxmlformats.org/officeDocument/2006/relationships/oleObject" Target="../embeddings/oleObject4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0.wmf"/><Relationship Id="rId4" Type="http://schemas.openxmlformats.org/officeDocument/2006/relationships/oleObject" Target="../embeddings/oleObject6.bin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5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5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5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8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69.xml"/><Relationship Id="rId6" Type="http://schemas.openxmlformats.org/officeDocument/2006/relationships/image" Target="../media/image100.png"/><Relationship Id="rId5" Type="http://schemas.openxmlformats.org/officeDocument/2006/relationships/image" Target="../media/image98.png"/><Relationship Id="rId4" Type="http://schemas.openxmlformats.org/officeDocument/2006/relationships/image" Target="../media/image96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5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6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5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69.xml"/><Relationship Id="rId6" Type="http://schemas.openxmlformats.org/officeDocument/2006/relationships/image" Target="../media/image107.png"/><Relationship Id="rId5" Type="http://schemas.openxmlformats.org/officeDocument/2006/relationships/image" Target="../media/image106.wmf"/><Relationship Id="rId4" Type="http://schemas.openxmlformats.org/officeDocument/2006/relationships/image" Target="../media/image105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51.xml"/><Relationship Id="rId4" Type="http://schemas.openxmlformats.org/officeDocument/2006/relationships/image" Target="../media/image108.w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w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69.xml"/><Relationship Id="rId5" Type="http://schemas.openxmlformats.org/officeDocument/2006/relationships/image" Target="../media/image110.wmf"/><Relationship Id="rId4" Type="http://schemas.openxmlformats.org/officeDocument/2006/relationships/oleObject" Target="../embeddings/oleObject8.bin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wmf"/><Relationship Id="rId1" Type="http://schemas.openxmlformats.org/officeDocument/2006/relationships/slideLayout" Target="../slideLayouts/slideLayout269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wmf"/><Relationship Id="rId3" Type="http://schemas.openxmlformats.org/officeDocument/2006/relationships/image" Target="../media/image113.png"/><Relationship Id="rId7" Type="http://schemas.openxmlformats.org/officeDocument/2006/relationships/oleObject" Target="../embeddings/oleObject10.bin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73.xml"/><Relationship Id="rId6" Type="http://schemas.openxmlformats.org/officeDocument/2006/relationships/image" Target="../media/image115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14.png"/><Relationship Id="rId9" Type="http://schemas.openxmlformats.org/officeDocument/2006/relationships/image" Target="../media/image117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5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51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51.xml"/><Relationship Id="rId4" Type="http://schemas.openxmlformats.org/officeDocument/2006/relationships/image" Target="../media/image124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5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w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69.xml"/><Relationship Id="rId6" Type="http://schemas.openxmlformats.org/officeDocument/2006/relationships/image" Target="../media/image129.wmf"/><Relationship Id="rId5" Type="http://schemas.openxmlformats.org/officeDocument/2006/relationships/image" Target="../media/image128.wmf"/><Relationship Id="rId4" Type="http://schemas.openxmlformats.org/officeDocument/2006/relationships/image" Target="../media/image127.wmf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wmf"/><Relationship Id="rId3" Type="http://schemas.openxmlformats.org/officeDocument/2006/relationships/image" Target="../media/image130.png"/><Relationship Id="rId7" Type="http://schemas.openxmlformats.org/officeDocument/2006/relationships/oleObject" Target="../embeddings/oleObject11.bin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73.xml"/><Relationship Id="rId6" Type="http://schemas.openxmlformats.org/officeDocument/2006/relationships/image" Target="../media/image114.png"/><Relationship Id="rId11" Type="http://schemas.openxmlformats.org/officeDocument/2006/relationships/image" Target="../media/image109.wmf"/><Relationship Id="rId5" Type="http://schemas.openxmlformats.org/officeDocument/2006/relationships/image" Target="../media/image113.png"/><Relationship Id="rId10" Type="http://schemas.openxmlformats.org/officeDocument/2006/relationships/image" Target="../media/image115.wmf"/><Relationship Id="rId4" Type="http://schemas.openxmlformats.org/officeDocument/2006/relationships/image" Target="../media/image117.png"/><Relationship Id="rId9" Type="http://schemas.openxmlformats.org/officeDocument/2006/relationships/oleObject" Target="../embeddings/oleObject12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5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5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5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5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5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8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9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269.xml"/><Relationship Id="rId4" Type="http://schemas.openxmlformats.org/officeDocument/2006/relationships/image" Target="../media/image14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7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678767" y="611276"/>
            <a:ext cx="7828915" cy="5546090"/>
            <a:chOff x="678764" y="611276"/>
            <a:chExt cx="7828915" cy="5546090"/>
          </a:xfrm>
        </p:grpSpPr>
        <p:sp>
          <p:nvSpPr>
            <p:cNvPr id="7" name="object 7"/>
            <p:cNvSpPr/>
            <p:nvPr/>
          </p:nvSpPr>
          <p:spPr>
            <a:xfrm>
              <a:off x="890015" y="5615939"/>
              <a:ext cx="7386828" cy="5410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6967" y="963168"/>
              <a:ext cx="7386828" cy="503986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90600" y="1016508"/>
              <a:ext cx="7179945" cy="4832985"/>
            </a:xfrm>
            <a:custGeom>
              <a:avLst/>
              <a:gdLst/>
              <a:ahLst/>
              <a:cxnLst/>
              <a:rect l="l" t="t" r="r" b="b"/>
              <a:pathLst>
                <a:path w="7179945" h="4832985">
                  <a:moveTo>
                    <a:pt x="7179564" y="0"/>
                  </a:moveTo>
                  <a:lnTo>
                    <a:pt x="0" y="0"/>
                  </a:lnTo>
                  <a:lnTo>
                    <a:pt x="0" y="4832604"/>
                  </a:lnTo>
                  <a:lnTo>
                    <a:pt x="7179564" y="4832604"/>
                  </a:lnTo>
                  <a:lnTo>
                    <a:pt x="71795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86967" y="957072"/>
              <a:ext cx="7386828" cy="503834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90600" y="1010411"/>
              <a:ext cx="7179564" cy="483108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78764" y="611276"/>
              <a:ext cx="749325" cy="74932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770622" y="664883"/>
              <a:ext cx="736536" cy="7365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90600" y="1143000"/>
              <a:ext cx="7162800" cy="23622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76044" y="1812035"/>
              <a:ext cx="5376672" cy="22555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86584" y="1609470"/>
              <a:ext cx="5354700" cy="21145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264536" y="1642490"/>
              <a:ext cx="521970" cy="88265"/>
            </a:xfrm>
            <a:custGeom>
              <a:avLst/>
              <a:gdLst/>
              <a:ahLst/>
              <a:cxnLst/>
              <a:rect l="l" t="t" r="r" b="b"/>
              <a:pathLst>
                <a:path w="521969" h="88264">
                  <a:moveTo>
                    <a:pt x="490855" y="0"/>
                  </a:moveTo>
                  <a:lnTo>
                    <a:pt x="458724" y="87884"/>
                  </a:lnTo>
                  <a:lnTo>
                    <a:pt x="521462" y="87884"/>
                  </a:lnTo>
                  <a:lnTo>
                    <a:pt x="490855" y="0"/>
                  </a:lnTo>
                  <a:close/>
                </a:path>
                <a:path w="521969" h="88264">
                  <a:moveTo>
                    <a:pt x="32131" y="0"/>
                  </a:moveTo>
                  <a:lnTo>
                    <a:pt x="0" y="87884"/>
                  </a:lnTo>
                  <a:lnTo>
                    <a:pt x="62737" y="87884"/>
                  </a:lnTo>
                  <a:lnTo>
                    <a:pt x="32131" y="0"/>
                  </a:lnTo>
                  <a:close/>
                </a:path>
              </a:pathLst>
            </a:custGeom>
            <a:ln w="9144">
              <a:solidFill>
                <a:srgbClr val="34642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148450" y="1631568"/>
              <a:ext cx="124460" cy="17005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910706" y="1631568"/>
              <a:ext cx="124460" cy="17005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405379" y="1614678"/>
              <a:ext cx="4384675" cy="203835"/>
            </a:xfrm>
            <a:custGeom>
              <a:avLst/>
              <a:gdLst/>
              <a:ahLst/>
              <a:cxnLst/>
              <a:rect l="l" t="t" r="r" b="b"/>
              <a:pathLst>
                <a:path w="4384675" h="203835">
                  <a:moveTo>
                    <a:pt x="1464945" y="19304"/>
                  </a:moveTo>
                  <a:lnTo>
                    <a:pt x="1463547" y="19304"/>
                  </a:lnTo>
                  <a:lnTo>
                    <a:pt x="1461770" y="19304"/>
                  </a:lnTo>
                  <a:lnTo>
                    <a:pt x="1459610" y="19431"/>
                  </a:lnTo>
                  <a:lnTo>
                    <a:pt x="1457452" y="19558"/>
                  </a:lnTo>
                  <a:lnTo>
                    <a:pt x="1455546" y="19812"/>
                  </a:lnTo>
                  <a:lnTo>
                    <a:pt x="1453895" y="20066"/>
                  </a:lnTo>
                  <a:lnTo>
                    <a:pt x="1453895" y="99568"/>
                  </a:lnTo>
                  <a:lnTo>
                    <a:pt x="1461008" y="99568"/>
                  </a:lnTo>
                  <a:lnTo>
                    <a:pt x="1466849" y="99568"/>
                  </a:lnTo>
                  <a:lnTo>
                    <a:pt x="1472437" y="98806"/>
                  </a:lnTo>
                  <a:lnTo>
                    <a:pt x="1477771" y="97409"/>
                  </a:lnTo>
                  <a:lnTo>
                    <a:pt x="1483106" y="96012"/>
                  </a:lnTo>
                  <a:lnTo>
                    <a:pt x="1487423" y="94361"/>
                  </a:lnTo>
                  <a:lnTo>
                    <a:pt x="1490471" y="92201"/>
                  </a:lnTo>
                  <a:lnTo>
                    <a:pt x="1491995" y="91186"/>
                  </a:lnTo>
                  <a:lnTo>
                    <a:pt x="1493646" y="89788"/>
                  </a:lnTo>
                  <a:lnTo>
                    <a:pt x="1495170" y="88264"/>
                  </a:lnTo>
                  <a:lnTo>
                    <a:pt x="1496821" y="86741"/>
                  </a:lnTo>
                  <a:lnTo>
                    <a:pt x="1498219" y="84709"/>
                  </a:lnTo>
                  <a:lnTo>
                    <a:pt x="1499489" y="81914"/>
                  </a:lnTo>
                  <a:lnTo>
                    <a:pt x="1500758" y="79248"/>
                  </a:lnTo>
                  <a:lnTo>
                    <a:pt x="1501647" y="75819"/>
                  </a:lnTo>
                  <a:lnTo>
                    <a:pt x="1502409" y="71755"/>
                  </a:lnTo>
                  <a:lnTo>
                    <a:pt x="1503171" y="67563"/>
                  </a:lnTo>
                  <a:lnTo>
                    <a:pt x="1503553" y="62484"/>
                  </a:lnTo>
                  <a:lnTo>
                    <a:pt x="1503553" y="56261"/>
                  </a:lnTo>
                  <a:lnTo>
                    <a:pt x="1503553" y="49402"/>
                  </a:lnTo>
                  <a:lnTo>
                    <a:pt x="1476883" y="19938"/>
                  </a:lnTo>
                  <a:lnTo>
                    <a:pt x="1471295" y="19304"/>
                  </a:lnTo>
                  <a:lnTo>
                    <a:pt x="1464945" y="19304"/>
                  </a:lnTo>
                  <a:close/>
                </a:path>
                <a:path w="4384675" h="203835">
                  <a:moveTo>
                    <a:pt x="4343019" y="0"/>
                  </a:moveTo>
                  <a:lnTo>
                    <a:pt x="4384548" y="0"/>
                  </a:lnTo>
                  <a:lnTo>
                    <a:pt x="4384548" y="203454"/>
                  </a:lnTo>
                  <a:lnTo>
                    <a:pt x="4343019" y="203454"/>
                  </a:lnTo>
                  <a:lnTo>
                    <a:pt x="4343019" y="0"/>
                  </a:lnTo>
                  <a:close/>
                </a:path>
                <a:path w="4384675" h="203835">
                  <a:moveTo>
                    <a:pt x="4120515" y="0"/>
                  </a:moveTo>
                  <a:lnTo>
                    <a:pt x="4162044" y="0"/>
                  </a:lnTo>
                  <a:lnTo>
                    <a:pt x="4162044" y="89026"/>
                  </a:lnTo>
                  <a:lnTo>
                    <a:pt x="4253992" y="89026"/>
                  </a:lnTo>
                  <a:lnTo>
                    <a:pt x="4253992" y="0"/>
                  </a:lnTo>
                  <a:lnTo>
                    <a:pt x="4295521" y="0"/>
                  </a:lnTo>
                  <a:lnTo>
                    <a:pt x="4295521" y="203454"/>
                  </a:lnTo>
                  <a:lnTo>
                    <a:pt x="4253992" y="203454"/>
                  </a:lnTo>
                  <a:lnTo>
                    <a:pt x="4253992" y="111887"/>
                  </a:lnTo>
                  <a:lnTo>
                    <a:pt x="4162044" y="111887"/>
                  </a:lnTo>
                  <a:lnTo>
                    <a:pt x="4162044" y="203454"/>
                  </a:lnTo>
                  <a:lnTo>
                    <a:pt x="4120515" y="203454"/>
                  </a:lnTo>
                  <a:lnTo>
                    <a:pt x="4120515" y="0"/>
                  </a:lnTo>
                  <a:close/>
                </a:path>
                <a:path w="4384675" h="203835">
                  <a:moveTo>
                    <a:pt x="3929379" y="0"/>
                  </a:moveTo>
                  <a:lnTo>
                    <a:pt x="4094099" y="0"/>
                  </a:lnTo>
                  <a:lnTo>
                    <a:pt x="4092067" y="20066"/>
                  </a:lnTo>
                  <a:lnTo>
                    <a:pt x="4031487" y="21717"/>
                  </a:lnTo>
                  <a:lnTo>
                    <a:pt x="4031487" y="203454"/>
                  </a:lnTo>
                  <a:lnTo>
                    <a:pt x="3989958" y="203454"/>
                  </a:lnTo>
                  <a:lnTo>
                    <a:pt x="3989958" y="21717"/>
                  </a:lnTo>
                  <a:lnTo>
                    <a:pt x="3927348" y="20700"/>
                  </a:lnTo>
                  <a:lnTo>
                    <a:pt x="3929379" y="0"/>
                  </a:lnTo>
                  <a:close/>
                </a:path>
                <a:path w="4384675" h="203835">
                  <a:moveTo>
                    <a:pt x="2741295" y="0"/>
                  </a:moveTo>
                  <a:lnTo>
                    <a:pt x="2782823" y="0"/>
                  </a:lnTo>
                  <a:lnTo>
                    <a:pt x="2782823" y="89026"/>
                  </a:lnTo>
                  <a:lnTo>
                    <a:pt x="2874772" y="89026"/>
                  </a:lnTo>
                  <a:lnTo>
                    <a:pt x="2874772" y="0"/>
                  </a:lnTo>
                  <a:lnTo>
                    <a:pt x="2916300" y="0"/>
                  </a:lnTo>
                  <a:lnTo>
                    <a:pt x="2916300" y="203454"/>
                  </a:lnTo>
                  <a:lnTo>
                    <a:pt x="2874772" y="203454"/>
                  </a:lnTo>
                  <a:lnTo>
                    <a:pt x="2874772" y="111887"/>
                  </a:lnTo>
                  <a:lnTo>
                    <a:pt x="2782823" y="111887"/>
                  </a:lnTo>
                  <a:lnTo>
                    <a:pt x="2782823" y="203454"/>
                  </a:lnTo>
                  <a:lnTo>
                    <a:pt x="2741295" y="203454"/>
                  </a:lnTo>
                  <a:lnTo>
                    <a:pt x="2741295" y="0"/>
                  </a:lnTo>
                  <a:close/>
                </a:path>
                <a:path w="4384675" h="203835">
                  <a:moveTo>
                    <a:pt x="2550160" y="0"/>
                  </a:moveTo>
                  <a:lnTo>
                    <a:pt x="2714879" y="0"/>
                  </a:lnTo>
                  <a:lnTo>
                    <a:pt x="2712847" y="20066"/>
                  </a:lnTo>
                  <a:lnTo>
                    <a:pt x="2652268" y="21717"/>
                  </a:lnTo>
                  <a:lnTo>
                    <a:pt x="2652268" y="203454"/>
                  </a:lnTo>
                  <a:lnTo>
                    <a:pt x="2610739" y="203454"/>
                  </a:lnTo>
                  <a:lnTo>
                    <a:pt x="2610739" y="21717"/>
                  </a:lnTo>
                  <a:lnTo>
                    <a:pt x="2548128" y="20700"/>
                  </a:lnTo>
                  <a:lnTo>
                    <a:pt x="2550160" y="0"/>
                  </a:lnTo>
                  <a:close/>
                </a:path>
                <a:path w="4384675" h="203835">
                  <a:moveTo>
                    <a:pt x="2479167" y="0"/>
                  </a:moveTo>
                  <a:lnTo>
                    <a:pt x="2520696" y="0"/>
                  </a:lnTo>
                  <a:lnTo>
                    <a:pt x="2520696" y="203454"/>
                  </a:lnTo>
                  <a:lnTo>
                    <a:pt x="2479167" y="203454"/>
                  </a:lnTo>
                  <a:lnTo>
                    <a:pt x="2479167" y="0"/>
                  </a:lnTo>
                  <a:close/>
                </a:path>
                <a:path w="4384675" h="203835">
                  <a:moveTo>
                    <a:pt x="2171319" y="0"/>
                  </a:moveTo>
                  <a:lnTo>
                    <a:pt x="2215260" y="0"/>
                  </a:lnTo>
                  <a:lnTo>
                    <a:pt x="2249550" y="121158"/>
                  </a:lnTo>
                  <a:lnTo>
                    <a:pt x="2251074" y="126237"/>
                  </a:lnTo>
                  <a:lnTo>
                    <a:pt x="2252472" y="131572"/>
                  </a:lnTo>
                  <a:lnTo>
                    <a:pt x="2253869" y="137413"/>
                  </a:lnTo>
                  <a:lnTo>
                    <a:pt x="2255266" y="143129"/>
                  </a:lnTo>
                  <a:lnTo>
                    <a:pt x="2256535" y="148589"/>
                  </a:lnTo>
                  <a:lnTo>
                    <a:pt x="2257679" y="153543"/>
                  </a:lnTo>
                  <a:lnTo>
                    <a:pt x="2259203" y="159385"/>
                  </a:lnTo>
                  <a:lnTo>
                    <a:pt x="2260599" y="165226"/>
                  </a:lnTo>
                  <a:lnTo>
                    <a:pt x="2261870" y="170814"/>
                  </a:lnTo>
                  <a:lnTo>
                    <a:pt x="2263902" y="164464"/>
                  </a:lnTo>
                  <a:lnTo>
                    <a:pt x="2265807" y="158242"/>
                  </a:lnTo>
                  <a:lnTo>
                    <a:pt x="2267839" y="152146"/>
                  </a:lnTo>
                  <a:lnTo>
                    <a:pt x="2269617" y="147066"/>
                  </a:lnTo>
                  <a:lnTo>
                    <a:pt x="2271395" y="141605"/>
                  </a:lnTo>
                  <a:lnTo>
                    <a:pt x="2273172" y="135889"/>
                  </a:lnTo>
                  <a:lnTo>
                    <a:pt x="2275078" y="130175"/>
                  </a:lnTo>
                  <a:lnTo>
                    <a:pt x="2276729" y="125222"/>
                  </a:lnTo>
                  <a:lnTo>
                    <a:pt x="2278125" y="121031"/>
                  </a:lnTo>
                  <a:lnTo>
                    <a:pt x="2310130" y="25400"/>
                  </a:lnTo>
                  <a:lnTo>
                    <a:pt x="2334006" y="25400"/>
                  </a:lnTo>
                  <a:lnTo>
                    <a:pt x="2367153" y="121031"/>
                  </a:lnTo>
                  <a:lnTo>
                    <a:pt x="2368677" y="125222"/>
                  </a:lnTo>
                  <a:lnTo>
                    <a:pt x="2370328" y="130175"/>
                  </a:lnTo>
                  <a:lnTo>
                    <a:pt x="2372106" y="135889"/>
                  </a:lnTo>
                  <a:lnTo>
                    <a:pt x="2373884" y="141605"/>
                  </a:lnTo>
                  <a:lnTo>
                    <a:pt x="2375535" y="147066"/>
                  </a:lnTo>
                  <a:lnTo>
                    <a:pt x="2377185" y="152146"/>
                  </a:lnTo>
                  <a:lnTo>
                    <a:pt x="2378964" y="158242"/>
                  </a:lnTo>
                  <a:lnTo>
                    <a:pt x="2380869" y="164464"/>
                  </a:lnTo>
                  <a:lnTo>
                    <a:pt x="2382647" y="170814"/>
                  </a:lnTo>
                  <a:lnTo>
                    <a:pt x="2384552" y="164464"/>
                  </a:lnTo>
                  <a:lnTo>
                    <a:pt x="2386330" y="158242"/>
                  </a:lnTo>
                  <a:lnTo>
                    <a:pt x="2387854" y="152146"/>
                  </a:lnTo>
                  <a:lnTo>
                    <a:pt x="2389378" y="147066"/>
                  </a:lnTo>
                  <a:lnTo>
                    <a:pt x="2390774" y="141605"/>
                  </a:lnTo>
                  <a:lnTo>
                    <a:pt x="2392298" y="135889"/>
                  </a:lnTo>
                  <a:lnTo>
                    <a:pt x="2393822" y="130175"/>
                  </a:lnTo>
                  <a:lnTo>
                    <a:pt x="2395220" y="125222"/>
                  </a:lnTo>
                  <a:lnTo>
                    <a:pt x="2396362" y="121031"/>
                  </a:lnTo>
                  <a:lnTo>
                    <a:pt x="2429383" y="0"/>
                  </a:lnTo>
                  <a:lnTo>
                    <a:pt x="2454274" y="0"/>
                  </a:lnTo>
                  <a:lnTo>
                    <a:pt x="2395982" y="203454"/>
                  </a:lnTo>
                  <a:lnTo>
                    <a:pt x="2355342" y="203454"/>
                  </a:lnTo>
                  <a:lnTo>
                    <a:pt x="2318766" y="97155"/>
                  </a:lnTo>
                  <a:lnTo>
                    <a:pt x="2317749" y="94614"/>
                  </a:lnTo>
                  <a:lnTo>
                    <a:pt x="2316987" y="92201"/>
                  </a:lnTo>
                  <a:lnTo>
                    <a:pt x="2316353" y="90043"/>
                  </a:lnTo>
                  <a:lnTo>
                    <a:pt x="2315718" y="87757"/>
                  </a:lnTo>
                  <a:lnTo>
                    <a:pt x="2315083" y="85725"/>
                  </a:lnTo>
                  <a:lnTo>
                    <a:pt x="2314574" y="84074"/>
                  </a:lnTo>
                  <a:lnTo>
                    <a:pt x="2314067" y="82042"/>
                  </a:lnTo>
                  <a:lnTo>
                    <a:pt x="2313432" y="80263"/>
                  </a:lnTo>
                  <a:lnTo>
                    <a:pt x="2312797" y="78486"/>
                  </a:lnTo>
                  <a:lnTo>
                    <a:pt x="2312416" y="80263"/>
                  </a:lnTo>
                  <a:lnTo>
                    <a:pt x="2311908" y="82169"/>
                  </a:lnTo>
                  <a:lnTo>
                    <a:pt x="2311399" y="84200"/>
                  </a:lnTo>
                  <a:lnTo>
                    <a:pt x="2310892" y="86106"/>
                  </a:lnTo>
                  <a:lnTo>
                    <a:pt x="2310257" y="88264"/>
                  </a:lnTo>
                  <a:lnTo>
                    <a:pt x="2309622" y="90550"/>
                  </a:lnTo>
                  <a:lnTo>
                    <a:pt x="2308860" y="92963"/>
                  </a:lnTo>
                  <a:lnTo>
                    <a:pt x="2308097" y="95504"/>
                  </a:lnTo>
                  <a:lnTo>
                    <a:pt x="2307209" y="98171"/>
                  </a:lnTo>
                  <a:lnTo>
                    <a:pt x="2272030" y="203454"/>
                  </a:lnTo>
                  <a:lnTo>
                    <a:pt x="2231262" y="203454"/>
                  </a:lnTo>
                  <a:lnTo>
                    <a:pt x="2171319" y="0"/>
                  </a:lnTo>
                  <a:close/>
                </a:path>
                <a:path w="4384675" h="203835">
                  <a:moveTo>
                    <a:pt x="1598295" y="0"/>
                  </a:moveTo>
                  <a:lnTo>
                    <a:pt x="1639823" y="0"/>
                  </a:lnTo>
                  <a:lnTo>
                    <a:pt x="1639823" y="203454"/>
                  </a:lnTo>
                  <a:lnTo>
                    <a:pt x="1598295" y="203454"/>
                  </a:lnTo>
                  <a:lnTo>
                    <a:pt x="1598295" y="0"/>
                  </a:lnTo>
                  <a:close/>
                </a:path>
                <a:path w="4384675" h="203835">
                  <a:moveTo>
                    <a:pt x="1253870" y="0"/>
                  </a:moveTo>
                  <a:lnTo>
                    <a:pt x="1372108" y="0"/>
                  </a:lnTo>
                  <a:lnTo>
                    <a:pt x="1370075" y="20700"/>
                  </a:lnTo>
                  <a:lnTo>
                    <a:pt x="1295399" y="21717"/>
                  </a:lnTo>
                  <a:lnTo>
                    <a:pt x="1295399" y="87757"/>
                  </a:lnTo>
                  <a:lnTo>
                    <a:pt x="1365758" y="88646"/>
                  </a:lnTo>
                  <a:lnTo>
                    <a:pt x="1363725" y="107442"/>
                  </a:lnTo>
                  <a:lnTo>
                    <a:pt x="1295399" y="109093"/>
                  </a:lnTo>
                  <a:lnTo>
                    <a:pt x="1295399" y="181737"/>
                  </a:lnTo>
                  <a:lnTo>
                    <a:pt x="1378458" y="183387"/>
                  </a:lnTo>
                  <a:lnTo>
                    <a:pt x="1376425" y="203454"/>
                  </a:lnTo>
                  <a:lnTo>
                    <a:pt x="1253870" y="203454"/>
                  </a:lnTo>
                  <a:lnTo>
                    <a:pt x="1253870" y="0"/>
                  </a:lnTo>
                  <a:close/>
                </a:path>
                <a:path w="4384675" h="203835">
                  <a:moveTo>
                    <a:pt x="1062735" y="0"/>
                  </a:moveTo>
                  <a:lnTo>
                    <a:pt x="1227455" y="0"/>
                  </a:lnTo>
                  <a:lnTo>
                    <a:pt x="1225422" y="20066"/>
                  </a:lnTo>
                  <a:lnTo>
                    <a:pt x="1164844" y="21717"/>
                  </a:lnTo>
                  <a:lnTo>
                    <a:pt x="1164844" y="203454"/>
                  </a:lnTo>
                  <a:lnTo>
                    <a:pt x="1123315" y="203454"/>
                  </a:lnTo>
                  <a:lnTo>
                    <a:pt x="1123315" y="21717"/>
                  </a:lnTo>
                  <a:lnTo>
                    <a:pt x="1060704" y="20700"/>
                  </a:lnTo>
                  <a:lnTo>
                    <a:pt x="1062735" y="0"/>
                  </a:lnTo>
                  <a:close/>
                </a:path>
                <a:path w="4384675" h="203835">
                  <a:moveTo>
                    <a:pt x="932307" y="0"/>
                  </a:moveTo>
                  <a:lnTo>
                    <a:pt x="973835" y="0"/>
                  </a:lnTo>
                  <a:lnTo>
                    <a:pt x="973835" y="181991"/>
                  </a:lnTo>
                  <a:lnTo>
                    <a:pt x="1051052" y="181991"/>
                  </a:lnTo>
                  <a:lnTo>
                    <a:pt x="1049146" y="203454"/>
                  </a:lnTo>
                  <a:lnTo>
                    <a:pt x="932307" y="203454"/>
                  </a:lnTo>
                  <a:lnTo>
                    <a:pt x="932307" y="0"/>
                  </a:lnTo>
                  <a:close/>
                </a:path>
                <a:path w="4384675" h="203835">
                  <a:moveTo>
                    <a:pt x="842390" y="0"/>
                  </a:moveTo>
                  <a:lnTo>
                    <a:pt x="883919" y="0"/>
                  </a:lnTo>
                  <a:lnTo>
                    <a:pt x="883919" y="203454"/>
                  </a:lnTo>
                  <a:lnTo>
                    <a:pt x="842390" y="203454"/>
                  </a:lnTo>
                  <a:lnTo>
                    <a:pt x="842390" y="0"/>
                  </a:lnTo>
                  <a:close/>
                </a:path>
                <a:path w="4384675" h="203835">
                  <a:moveTo>
                    <a:pt x="691514" y="0"/>
                  </a:moveTo>
                  <a:lnTo>
                    <a:pt x="811657" y="0"/>
                  </a:lnTo>
                  <a:lnTo>
                    <a:pt x="809878" y="20447"/>
                  </a:lnTo>
                  <a:lnTo>
                    <a:pt x="733044" y="21462"/>
                  </a:lnTo>
                  <a:lnTo>
                    <a:pt x="733044" y="93725"/>
                  </a:lnTo>
                  <a:lnTo>
                    <a:pt x="807338" y="94614"/>
                  </a:lnTo>
                  <a:lnTo>
                    <a:pt x="805307" y="113411"/>
                  </a:lnTo>
                  <a:lnTo>
                    <a:pt x="733044" y="115062"/>
                  </a:lnTo>
                  <a:lnTo>
                    <a:pt x="733044" y="203454"/>
                  </a:lnTo>
                  <a:lnTo>
                    <a:pt x="691514" y="203454"/>
                  </a:lnTo>
                  <a:lnTo>
                    <a:pt x="691514" y="0"/>
                  </a:lnTo>
                  <a:close/>
                </a:path>
                <a:path w="4384675" h="203835">
                  <a:moveTo>
                    <a:pt x="479678" y="0"/>
                  </a:moveTo>
                  <a:lnTo>
                    <a:pt x="521207" y="0"/>
                  </a:lnTo>
                  <a:lnTo>
                    <a:pt x="521207" y="181991"/>
                  </a:lnTo>
                  <a:lnTo>
                    <a:pt x="598424" y="181991"/>
                  </a:lnTo>
                  <a:lnTo>
                    <a:pt x="596519" y="203454"/>
                  </a:lnTo>
                  <a:lnTo>
                    <a:pt x="479678" y="203454"/>
                  </a:lnTo>
                  <a:lnTo>
                    <a:pt x="479678" y="0"/>
                  </a:lnTo>
                  <a:close/>
                </a:path>
                <a:path w="4384675" h="203835">
                  <a:moveTo>
                    <a:pt x="193167" y="0"/>
                  </a:moveTo>
                  <a:lnTo>
                    <a:pt x="234695" y="0"/>
                  </a:lnTo>
                  <a:lnTo>
                    <a:pt x="234695" y="203454"/>
                  </a:lnTo>
                  <a:lnTo>
                    <a:pt x="193167" y="203454"/>
                  </a:lnTo>
                  <a:lnTo>
                    <a:pt x="193167" y="0"/>
                  </a:lnTo>
                  <a:close/>
                </a:path>
                <a:path w="4384675" h="203835">
                  <a:moveTo>
                    <a:pt x="2031" y="0"/>
                  </a:moveTo>
                  <a:lnTo>
                    <a:pt x="166750" y="0"/>
                  </a:lnTo>
                  <a:lnTo>
                    <a:pt x="164719" y="20066"/>
                  </a:lnTo>
                  <a:lnTo>
                    <a:pt x="104139" y="21717"/>
                  </a:lnTo>
                  <a:lnTo>
                    <a:pt x="104139" y="203454"/>
                  </a:lnTo>
                  <a:lnTo>
                    <a:pt x="62611" y="203454"/>
                  </a:lnTo>
                  <a:lnTo>
                    <a:pt x="62611" y="21717"/>
                  </a:lnTo>
                  <a:lnTo>
                    <a:pt x="0" y="20700"/>
                  </a:lnTo>
                  <a:lnTo>
                    <a:pt x="2031" y="0"/>
                  </a:lnTo>
                  <a:close/>
                </a:path>
              </a:pathLst>
            </a:custGeom>
            <a:ln w="9144">
              <a:solidFill>
                <a:srgbClr val="34642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056002" y="1608962"/>
              <a:ext cx="145034" cy="21374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833743" y="1608709"/>
              <a:ext cx="194436" cy="21501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578601" y="1613281"/>
              <a:ext cx="259079" cy="205104"/>
            </a:xfrm>
            <a:custGeom>
              <a:avLst/>
              <a:gdLst/>
              <a:ahLst/>
              <a:cxnLst/>
              <a:rect l="l" t="t" r="r" b="b"/>
              <a:pathLst>
                <a:path w="259079" h="205105">
                  <a:moveTo>
                    <a:pt x="20827" y="0"/>
                  </a:moveTo>
                  <a:lnTo>
                    <a:pt x="59436" y="0"/>
                  </a:lnTo>
                  <a:lnTo>
                    <a:pt x="130683" y="144272"/>
                  </a:lnTo>
                  <a:lnTo>
                    <a:pt x="198882" y="0"/>
                  </a:lnTo>
                  <a:lnTo>
                    <a:pt x="236474" y="0"/>
                  </a:lnTo>
                  <a:lnTo>
                    <a:pt x="259080" y="204851"/>
                  </a:lnTo>
                  <a:lnTo>
                    <a:pt x="217170" y="204851"/>
                  </a:lnTo>
                  <a:lnTo>
                    <a:pt x="200533" y="49657"/>
                  </a:lnTo>
                  <a:lnTo>
                    <a:pt x="127381" y="204851"/>
                  </a:lnTo>
                  <a:lnTo>
                    <a:pt x="114681" y="204851"/>
                  </a:lnTo>
                  <a:lnTo>
                    <a:pt x="37719" y="49657"/>
                  </a:lnTo>
                  <a:lnTo>
                    <a:pt x="24002" y="204851"/>
                  </a:lnTo>
                  <a:lnTo>
                    <a:pt x="0" y="204851"/>
                  </a:lnTo>
                  <a:lnTo>
                    <a:pt x="20827" y="0"/>
                  </a:lnTo>
                  <a:close/>
                </a:path>
              </a:pathLst>
            </a:custGeom>
            <a:ln w="9144">
              <a:solidFill>
                <a:srgbClr val="34642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089018" y="1608709"/>
              <a:ext cx="194437" cy="21501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813175" y="1608328"/>
              <a:ext cx="174371" cy="216535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105398" y="1607946"/>
              <a:ext cx="211200" cy="217550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867654" y="1607946"/>
              <a:ext cx="211201" cy="217550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060945" y="1607693"/>
              <a:ext cx="184911" cy="217805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407024" y="1607693"/>
              <a:ext cx="150495" cy="217805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316222" y="1607693"/>
              <a:ext cx="184912" cy="217805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882013" y="1607693"/>
              <a:ext cx="150495" cy="217805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660395" y="1604898"/>
              <a:ext cx="205105" cy="217805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201672" y="1604898"/>
              <a:ext cx="205105" cy="217805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463795" y="2299715"/>
              <a:ext cx="231648" cy="220979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473829" y="2101342"/>
              <a:ext cx="210185" cy="206629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469256" y="2096770"/>
              <a:ext cx="219329" cy="215773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686811" y="2787396"/>
              <a:ext cx="3765804" cy="225551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697352" y="2584830"/>
              <a:ext cx="3744087" cy="288925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733923" y="2606929"/>
              <a:ext cx="124460" cy="170053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160135" y="2590037"/>
              <a:ext cx="125095" cy="203835"/>
            </a:xfrm>
            <a:custGeom>
              <a:avLst/>
              <a:gdLst/>
              <a:ahLst/>
              <a:cxnLst/>
              <a:rect l="l" t="t" r="r" b="b"/>
              <a:pathLst>
                <a:path w="125095" h="203835">
                  <a:moveTo>
                    <a:pt x="0" y="0"/>
                  </a:moveTo>
                  <a:lnTo>
                    <a:pt x="118237" y="0"/>
                  </a:lnTo>
                  <a:lnTo>
                    <a:pt x="116204" y="20700"/>
                  </a:lnTo>
                  <a:lnTo>
                    <a:pt x="41528" y="21716"/>
                  </a:lnTo>
                  <a:lnTo>
                    <a:pt x="41528" y="87757"/>
                  </a:lnTo>
                  <a:lnTo>
                    <a:pt x="111887" y="88646"/>
                  </a:lnTo>
                  <a:lnTo>
                    <a:pt x="109854" y="107441"/>
                  </a:lnTo>
                  <a:lnTo>
                    <a:pt x="41528" y="109092"/>
                  </a:lnTo>
                  <a:lnTo>
                    <a:pt x="41528" y="181737"/>
                  </a:lnTo>
                  <a:lnTo>
                    <a:pt x="124587" y="183387"/>
                  </a:lnTo>
                  <a:lnTo>
                    <a:pt x="122554" y="203453"/>
                  </a:lnTo>
                  <a:lnTo>
                    <a:pt x="0" y="203453"/>
                  </a:lnTo>
                  <a:lnTo>
                    <a:pt x="0" y="0"/>
                  </a:lnTo>
                  <a:close/>
                </a:path>
              </a:pathLst>
            </a:custGeom>
            <a:ln w="9143">
              <a:solidFill>
                <a:srgbClr val="34642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933567" y="2585465"/>
              <a:ext cx="184150" cy="215392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612131" y="2590037"/>
              <a:ext cx="1041400" cy="203835"/>
            </a:xfrm>
            <a:custGeom>
              <a:avLst/>
              <a:gdLst/>
              <a:ahLst/>
              <a:cxnLst/>
              <a:rect l="l" t="t" r="r" b="b"/>
              <a:pathLst>
                <a:path w="1041400" h="203835">
                  <a:moveTo>
                    <a:pt x="999363" y="0"/>
                  </a:moveTo>
                  <a:lnTo>
                    <a:pt x="1040891" y="0"/>
                  </a:lnTo>
                  <a:lnTo>
                    <a:pt x="1040891" y="203453"/>
                  </a:lnTo>
                  <a:lnTo>
                    <a:pt x="999363" y="203453"/>
                  </a:lnTo>
                  <a:lnTo>
                    <a:pt x="999363" y="0"/>
                  </a:lnTo>
                  <a:close/>
                </a:path>
                <a:path w="1041400" h="203835">
                  <a:moveTo>
                    <a:pt x="543687" y="0"/>
                  </a:moveTo>
                  <a:lnTo>
                    <a:pt x="585215" y="0"/>
                  </a:lnTo>
                  <a:lnTo>
                    <a:pt x="585215" y="89026"/>
                  </a:lnTo>
                  <a:lnTo>
                    <a:pt x="677163" y="89026"/>
                  </a:lnTo>
                  <a:lnTo>
                    <a:pt x="677163" y="0"/>
                  </a:lnTo>
                  <a:lnTo>
                    <a:pt x="718692" y="0"/>
                  </a:lnTo>
                  <a:lnTo>
                    <a:pt x="718692" y="203453"/>
                  </a:lnTo>
                  <a:lnTo>
                    <a:pt x="677163" y="203453"/>
                  </a:lnTo>
                  <a:lnTo>
                    <a:pt x="677163" y="111887"/>
                  </a:lnTo>
                  <a:lnTo>
                    <a:pt x="585215" y="111887"/>
                  </a:lnTo>
                  <a:lnTo>
                    <a:pt x="585215" y="203453"/>
                  </a:lnTo>
                  <a:lnTo>
                    <a:pt x="543687" y="203453"/>
                  </a:lnTo>
                  <a:lnTo>
                    <a:pt x="543687" y="0"/>
                  </a:lnTo>
                  <a:close/>
                </a:path>
                <a:path w="1041400" h="203835">
                  <a:moveTo>
                    <a:pt x="193166" y="0"/>
                  </a:moveTo>
                  <a:lnTo>
                    <a:pt x="311403" y="0"/>
                  </a:lnTo>
                  <a:lnTo>
                    <a:pt x="309371" y="20700"/>
                  </a:lnTo>
                  <a:lnTo>
                    <a:pt x="234695" y="21716"/>
                  </a:lnTo>
                  <a:lnTo>
                    <a:pt x="234695" y="87757"/>
                  </a:lnTo>
                  <a:lnTo>
                    <a:pt x="305053" y="88646"/>
                  </a:lnTo>
                  <a:lnTo>
                    <a:pt x="303021" y="107441"/>
                  </a:lnTo>
                  <a:lnTo>
                    <a:pt x="234695" y="109092"/>
                  </a:lnTo>
                  <a:lnTo>
                    <a:pt x="234695" y="181737"/>
                  </a:lnTo>
                  <a:lnTo>
                    <a:pt x="317753" y="183387"/>
                  </a:lnTo>
                  <a:lnTo>
                    <a:pt x="315721" y="203453"/>
                  </a:lnTo>
                  <a:lnTo>
                    <a:pt x="193166" y="203453"/>
                  </a:lnTo>
                  <a:lnTo>
                    <a:pt x="193166" y="0"/>
                  </a:lnTo>
                  <a:close/>
                </a:path>
                <a:path w="1041400" h="203835">
                  <a:moveTo>
                    <a:pt x="2031" y="0"/>
                  </a:moveTo>
                  <a:lnTo>
                    <a:pt x="166750" y="0"/>
                  </a:lnTo>
                  <a:lnTo>
                    <a:pt x="164718" y="20065"/>
                  </a:lnTo>
                  <a:lnTo>
                    <a:pt x="104139" y="21716"/>
                  </a:lnTo>
                  <a:lnTo>
                    <a:pt x="104139" y="203453"/>
                  </a:lnTo>
                  <a:lnTo>
                    <a:pt x="62610" y="203453"/>
                  </a:lnTo>
                  <a:lnTo>
                    <a:pt x="62610" y="21716"/>
                  </a:lnTo>
                  <a:lnTo>
                    <a:pt x="0" y="20700"/>
                  </a:lnTo>
                  <a:lnTo>
                    <a:pt x="2031" y="0"/>
                  </a:lnTo>
                  <a:close/>
                </a:path>
              </a:pathLst>
            </a:custGeom>
            <a:ln w="9144">
              <a:solidFill>
                <a:srgbClr val="34642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373750" y="2584068"/>
              <a:ext cx="194437" cy="21501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692780" y="2580258"/>
              <a:ext cx="1841881" cy="220599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695442" y="2587879"/>
              <a:ext cx="252729" cy="286385"/>
            </a:xfrm>
            <a:custGeom>
              <a:avLst/>
              <a:gdLst/>
              <a:ahLst/>
              <a:cxnLst/>
              <a:rect l="l" t="t" r="r" b="b"/>
              <a:pathLst>
                <a:path w="252729" h="286385">
                  <a:moveTo>
                    <a:pt x="99568" y="0"/>
                  </a:moveTo>
                  <a:lnTo>
                    <a:pt x="144272" y="7112"/>
                  </a:lnTo>
                  <a:lnTo>
                    <a:pt x="182328" y="34730"/>
                  </a:lnTo>
                  <a:lnTo>
                    <a:pt x="198413" y="70030"/>
                  </a:lnTo>
                  <a:lnTo>
                    <a:pt x="202057" y="103124"/>
                  </a:lnTo>
                  <a:lnTo>
                    <a:pt x="201173" y="120437"/>
                  </a:lnTo>
                  <a:lnTo>
                    <a:pt x="187833" y="164211"/>
                  </a:lnTo>
                  <a:lnTo>
                    <a:pt x="158525" y="194000"/>
                  </a:lnTo>
                  <a:lnTo>
                    <a:pt x="145161" y="200406"/>
                  </a:lnTo>
                  <a:lnTo>
                    <a:pt x="147574" y="203962"/>
                  </a:lnTo>
                  <a:lnTo>
                    <a:pt x="167767" y="226441"/>
                  </a:lnTo>
                  <a:lnTo>
                    <a:pt x="172720" y="231267"/>
                  </a:lnTo>
                  <a:lnTo>
                    <a:pt x="178054" y="235966"/>
                  </a:lnTo>
                  <a:lnTo>
                    <a:pt x="183642" y="240537"/>
                  </a:lnTo>
                  <a:lnTo>
                    <a:pt x="189230" y="245110"/>
                  </a:lnTo>
                  <a:lnTo>
                    <a:pt x="218567" y="261493"/>
                  </a:lnTo>
                  <a:lnTo>
                    <a:pt x="224536" y="263779"/>
                  </a:lnTo>
                  <a:lnTo>
                    <a:pt x="230124" y="264795"/>
                  </a:lnTo>
                  <a:lnTo>
                    <a:pt x="235458" y="264795"/>
                  </a:lnTo>
                  <a:lnTo>
                    <a:pt x="238506" y="264795"/>
                  </a:lnTo>
                  <a:lnTo>
                    <a:pt x="241300" y="264541"/>
                  </a:lnTo>
                  <a:lnTo>
                    <a:pt x="243840" y="264160"/>
                  </a:lnTo>
                  <a:lnTo>
                    <a:pt x="246380" y="263651"/>
                  </a:lnTo>
                  <a:lnTo>
                    <a:pt x="248666" y="263271"/>
                  </a:lnTo>
                  <a:lnTo>
                    <a:pt x="250571" y="263017"/>
                  </a:lnTo>
                  <a:lnTo>
                    <a:pt x="252349" y="278384"/>
                  </a:lnTo>
                  <a:lnTo>
                    <a:pt x="249300" y="279273"/>
                  </a:lnTo>
                  <a:lnTo>
                    <a:pt x="245745" y="280162"/>
                  </a:lnTo>
                  <a:lnTo>
                    <a:pt x="241808" y="281050"/>
                  </a:lnTo>
                  <a:lnTo>
                    <a:pt x="237744" y="282067"/>
                  </a:lnTo>
                  <a:lnTo>
                    <a:pt x="233680" y="282829"/>
                  </a:lnTo>
                  <a:lnTo>
                    <a:pt x="229235" y="283463"/>
                  </a:lnTo>
                  <a:lnTo>
                    <a:pt x="224917" y="284099"/>
                  </a:lnTo>
                  <a:lnTo>
                    <a:pt x="220345" y="284734"/>
                  </a:lnTo>
                  <a:lnTo>
                    <a:pt x="215646" y="285242"/>
                  </a:lnTo>
                  <a:lnTo>
                    <a:pt x="210947" y="285623"/>
                  </a:lnTo>
                  <a:lnTo>
                    <a:pt x="206248" y="285876"/>
                  </a:lnTo>
                  <a:lnTo>
                    <a:pt x="201675" y="285876"/>
                  </a:lnTo>
                  <a:lnTo>
                    <a:pt x="194183" y="285876"/>
                  </a:lnTo>
                  <a:lnTo>
                    <a:pt x="159067" y="267039"/>
                  </a:lnTo>
                  <a:lnTo>
                    <a:pt x="128524" y="236982"/>
                  </a:lnTo>
                  <a:lnTo>
                    <a:pt x="107442" y="208153"/>
                  </a:lnTo>
                  <a:lnTo>
                    <a:pt x="106045" y="208153"/>
                  </a:lnTo>
                  <a:lnTo>
                    <a:pt x="104648" y="208280"/>
                  </a:lnTo>
                  <a:lnTo>
                    <a:pt x="103250" y="208280"/>
                  </a:lnTo>
                  <a:lnTo>
                    <a:pt x="101981" y="208407"/>
                  </a:lnTo>
                  <a:lnTo>
                    <a:pt x="100584" y="208407"/>
                  </a:lnTo>
                  <a:lnTo>
                    <a:pt x="99060" y="208407"/>
                  </a:lnTo>
                  <a:lnTo>
                    <a:pt x="86465" y="207930"/>
                  </a:lnTo>
                  <a:lnTo>
                    <a:pt x="45299" y="196667"/>
                  </a:lnTo>
                  <a:lnTo>
                    <a:pt x="12906" y="164306"/>
                  </a:lnTo>
                  <a:lnTo>
                    <a:pt x="1412" y="125809"/>
                  </a:lnTo>
                  <a:lnTo>
                    <a:pt x="0" y="103124"/>
                  </a:lnTo>
                  <a:lnTo>
                    <a:pt x="359" y="91505"/>
                  </a:lnTo>
                  <a:lnTo>
                    <a:pt x="9177" y="51010"/>
                  </a:lnTo>
                  <a:lnTo>
                    <a:pt x="37592" y="15875"/>
                  </a:lnTo>
                  <a:lnTo>
                    <a:pt x="75295" y="1793"/>
                  </a:lnTo>
                  <a:lnTo>
                    <a:pt x="86973" y="450"/>
                  </a:lnTo>
                  <a:lnTo>
                    <a:pt x="99568" y="0"/>
                  </a:lnTo>
                  <a:close/>
                </a:path>
              </a:pathLst>
            </a:custGeom>
            <a:ln w="9143">
              <a:solidFill>
                <a:srgbClr val="34642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295517" y="2583052"/>
              <a:ext cx="150495" cy="217805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952999" y="2583052"/>
              <a:ext cx="171450" cy="217805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FC472255-7D99-412F-A448-C547764094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Spatial filtering - Operation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D082DCA6-BB23-4BCA-96C9-7D59691673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7772400" cy="4114800"/>
          </a:xfrm>
        </p:spPr>
        <p:txBody>
          <a:bodyPr/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grpSp>
        <p:nvGrpSpPr>
          <p:cNvPr id="8196" name="Group 4">
            <a:extLst>
              <a:ext uri="{FF2B5EF4-FFF2-40B4-BE49-F238E27FC236}">
                <a16:creationId xmlns:a16="http://schemas.microsoft.com/office/drawing/2014/main" id="{13325D28-B909-41C9-B115-D2AB53D3B0D2}"/>
              </a:ext>
            </a:extLst>
          </p:cNvPr>
          <p:cNvGrpSpPr>
            <a:grpSpLocks/>
          </p:cNvGrpSpPr>
          <p:nvPr/>
        </p:nvGrpSpPr>
        <p:grpSpPr bwMode="auto">
          <a:xfrm>
            <a:off x="231776" y="3800475"/>
            <a:ext cx="6705600" cy="2312988"/>
            <a:chOff x="960" y="1728"/>
            <a:chExt cx="4224" cy="1457"/>
          </a:xfrm>
        </p:grpSpPr>
        <p:pic>
          <p:nvPicPr>
            <p:cNvPr id="8202" name="Picture 5">
              <a:extLst>
                <a:ext uri="{FF2B5EF4-FFF2-40B4-BE49-F238E27FC236}">
                  <a16:creationId xmlns:a16="http://schemas.microsoft.com/office/drawing/2014/main" id="{C0C02B1D-F7FD-433A-9624-4891FBB935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" y="1728"/>
              <a:ext cx="4224" cy="1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sp>
          <p:nvSpPr>
            <p:cNvPr id="8203" name="Text Box 6">
              <a:extLst>
                <a:ext uri="{FF2B5EF4-FFF2-40B4-BE49-F238E27FC236}">
                  <a16:creationId xmlns:a16="http://schemas.microsoft.com/office/drawing/2014/main" id="{E6334460-BA70-4C56-8A07-7F60CEF9CB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1870"/>
              <a:ext cx="704" cy="1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400">
                  <a:solidFill>
                    <a:srgbClr val="000000"/>
                  </a:solidFill>
                </a:rPr>
                <a:t>output image</a:t>
              </a:r>
            </a:p>
          </p:txBody>
        </p:sp>
      </p:grpSp>
      <p:pic>
        <p:nvPicPr>
          <p:cNvPr id="8197" name="Picture 8">
            <a:extLst>
              <a:ext uri="{FF2B5EF4-FFF2-40B4-BE49-F238E27FC236}">
                <a16:creationId xmlns:a16="http://schemas.microsoft.com/office/drawing/2014/main" id="{389480E4-21C3-4390-A270-112D0BCD6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6" t="17892" r="80840" b="9073"/>
          <a:stretch>
            <a:fillRect/>
          </a:stretch>
        </p:blipFill>
        <p:spPr bwMode="auto">
          <a:xfrm>
            <a:off x="7326314" y="2352675"/>
            <a:ext cx="976312" cy="95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8198" name="Picture 5">
            <a:extLst>
              <a:ext uri="{FF2B5EF4-FFF2-40B4-BE49-F238E27FC236}">
                <a16:creationId xmlns:a16="http://schemas.microsoft.com/office/drawing/2014/main" id="{9670777F-361F-49C9-A490-FD5EC13A4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7" b="30435"/>
          <a:stretch>
            <a:fillRect/>
          </a:stretch>
        </p:blipFill>
        <p:spPr bwMode="auto">
          <a:xfrm>
            <a:off x="908050" y="2517775"/>
            <a:ext cx="4114800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8199" name="Rectangle 1">
            <a:extLst>
              <a:ext uri="{FF2B5EF4-FFF2-40B4-BE49-F238E27FC236}">
                <a16:creationId xmlns:a16="http://schemas.microsoft.com/office/drawing/2014/main" id="{357752A7-C732-4765-B371-9B67DC65A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1" y="1801816"/>
            <a:ext cx="5084992" cy="46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3" tIns="45706" rIns="91413" bIns="45706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u="sng">
                <a:solidFill>
                  <a:srgbClr val="FFFFFF"/>
                </a:solidFill>
              </a:rPr>
              <a:t>Example</a:t>
            </a:r>
            <a:r>
              <a:rPr lang="en-US" altLang="en-US">
                <a:solidFill>
                  <a:srgbClr val="FFFFFF"/>
                </a:solidFill>
              </a:rPr>
              <a:t>: weighted sum of input pixels.</a:t>
            </a:r>
          </a:p>
        </p:txBody>
      </p:sp>
      <p:sp>
        <p:nvSpPr>
          <p:cNvPr id="8200" name="Rectangle 1">
            <a:extLst>
              <a:ext uri="{FF2B5EF4-FFF2-40B4-BE49-F238E27FC236}">
                <a16:creationId xmlns:a16="http://schemas.microsoft.com/office/drawing/2014/main" id="{1696173F-364B-451E-997B-179ECC4E14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0728" y="3911602"/>
            <a:ext cx="2054225" cy="1938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3" tIns="45706" rIns="91413" bIns="45706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000">
                <a:solidFill>
                  <a:srgbClr val="FFFFFF"/>
                </a:solidFill>
              </a:rPr>
              <a:t>A </a:t>
            </a:r>
            <a:r>
              <a:rPr lang="en-US" altLang="en-US" sz="2000">
                <a:solidFill>
                  <a:srgbClr val="FF9933"/>
                </a:solidFill>
              </a:rPr>
              <a:t>filtered image</a:t>
            </a:r>
            <a:r>
              <a:rPr lang="en-US" altLang="en-US" sz="2000">
                <a:solidFill>
                  <a:srgbClr val="FFFFFF"/>
                </a:solidFill>
              </a:rPr>
              <a:t> is generated as the </a:t>
            </a:r>
            <a:r>
              <a:rPr lang="en-US" altLang="en-US" sz="2000">
                <a:solidFill>
                  <a:srgbClr val="FFC000"/>
                </a:solidFill>
              </a:rPr>
              <a:t>center</a:t>
            </a:r>
            <a:r>
              <a:rPr lang="en-US" altLang="en-US" sz="2000">
                <a:solidFill>
                  <a:srgbClr val="FFFFFF"/>
                </a:solidFill>
              </a:rPr>
              <a:t> of the mask  moves to every pixel in the input image.</a:t>
            </a:r>
          </a:p>
        </p:txBody>
      </p:sp>
      <p:sp>
        <p:nvSpPr>
          <p:cNvPr id="8201" name="TextBox 3">
            <a:extLst>
              <a:ext uri="{FF2B5EF4-FFF2-40B4-BE49-F238E27FC236}">
                <a16:creationId xmlns:a16="http://schemas.microsoft.com/office/drawing/2014/main" id="{E5A3DCF0-1ACA-485B-878D-F549DFCEB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6787" y="2398714"/>
            <a:ext cx="1226563" cy="830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3" tIns="45706" rIns="91413" bIns="45706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rgbClr val="FFFFFF"/>
                </a:solidFill>
              </a:rPr>
              <a:t>mask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rgbClr val="FFFFFF"/>
                </a:solidFill>
              </a:rPr>
              <a:t>weights: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7B963B95-CF36-4223-B220-080B4F7C264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76200"/>
            <a:ext cx="8686800" cy="1143000"/>
          </a:xfrm>
        </p:spPr>
        <p:txBody>
          <a:bodyPr/>
          <a:lstStyle/>
          <a:p>
            <a:pPr eaLnBrk="1" hangingPunct="1"/>
            <a:r>
              <a:rPr lang="en-IE" altLang="en-US" sz="4000">
                <a:solidFill>
                  <a:schemeClr val="accent2"/>
                </a:solidFill>
              </a:rPr>
              <a:t>Combining Spatial Enhancement Methods (cont…)</a:t>
            </a:r>
            <a:endParaRPr lang="en-US" altLang="en-US" sz="4000">
              <a:solidFill>
                <a:schemeClr val="accent2"/>
              </a:solidFill>
            </a:endParaRPr>
          </a:p>
        </p:txBody>
      </p:sp>
      <p:pic>
        <p:nvPicPr>
          <p:cNvPr id="110595" name="Picture 3">
            <a:extLst>
              <a:ext uri="{FF2B5EF4-FFF2-40B4-BE49-F238E27FC236}">
                <a16:creationId xmlns:a16="http://schemas.microsoft.com/office/drawing/2014/main" id="{6916B23D-7B48-4E15-BC43-755D86FE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04" b="50348"/>
          <a:stretch>
            <a:fillRect/>
          </a:stretch>
        </p:blipFill>
        <p:spPr bwMode="auto">
          <a:xfrm>
            <a:off x="468313" y="1296988"/>
            <a:ext cx="1677987" cy="260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8" name="Picture 4">
            <a:extLst>
              <a:ext uri="{FF2B5EF4-FFF2-40B4-BE49-F238E27FC236}">
                <a16:creationId xmlns:a16="http://schemas.microsoft.com/office/drawing/2014/main" id="{BF69A5DE-E0E2-4B9B-AEA6-831AE504A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32" b="50348"/>
          <a:stretch>
            <a:fillRect/>
          </a:stretch>
        </p:blipFill>
        <p:spPr bwMode="auto">
          <a:xfrm>
            <a:off x="2676525" y="2163763"/>
            <a:ext cx="1660525" cy="260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9" name="Picture 5">
            <a:extLst>
              <a:ext uri="{FF2B5EF4-FFF2-40B4-BE49-F238E27FC236}">
                <a16:creationId xmlns:a16="http://schemas.microsoft.com/office/drawing/2014/main" id="{73109D18-A032-4229-B0B3-68829D1DB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13" r="49832"/>
          <a:stretch>
            <a:fillRect/>
          </a:stretch>
        </p:blipFill>
        <p:spPr bwMode="auto">
          <a:xfrm>
            <a:off x="4867275" y="2971800"/>
            <a:ext cx="1660525" cy="264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10" name="Picture 6">
            <a:extLst>
              <a:ext uri="{FF2B5EF4-FFF2-40B4-BE49-F238E27FC236}">
                <a16:creationId xmlns:a16="http://schemas.microsoft.com/office/drawing/2014/main" id="{03FB0E01-3A88-4CE4-A39E-4FDE77CC2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32" t="49744"/>
          <a:stretch>
            <a:fillRect/>
          </a:stretch>
        </p:blipFill>
        <p:spPr bwMode="auto">
          <a:xfrm>
            <a:off x="7059613" y="3787775"/>
            <a:ext cx="1660525" cy="264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11" name="AutoShape 7">
            <a:extLst>
              <a:ext uri="{FF2B5EF4-FFF2-40B4-BE49-F238E27FC236}">
                <a16:creationId xmlns:a16="http://schemas.microsoft.com/office/drawing/2014/main" id="{D3B457FF-118D-4DB0-BE40-15045119E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6213" y="3827463"/>
            <a:ext cx="1227137" cy="441325"/>
          </a:xfrm>
          <a:prstGeom prst="rightArrow">
            <a:avLst>
              <a:gd name="adj1" fmla="val 50000"/>
              <a:gd name="adj2" fmla="val 69514"/>
            </a:avLst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2712" name="Text Box 8">
            <a:extLst>
              <a:ext uri="{FF2B5EF4-FFF2-40B4-BE49-F238E27FC236}">
                <a16:creationId xmlns:a16="http://schemas.microsoft.com/office/drawing/2014/main" id="{C5336252-C41B-4850-8A9C-504C18F208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213" y="4289425"/>
            <a:ext cx="22526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Laplacian filter of bone scan (a)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2713" name="AutoShape 9">
            <a:extLst>
              <a:ext uri="{FF2B5EF4-FFF2-40B4-BE49-F238E27FC236}">
                <a16:creationId xmlns:a16="http://schemas.microsoft.com/office/drawing/2014/main" id="{05130727-9816-4DE6-94DC-AB3A6E61F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1888" y="4687888"/>
            <a:ext cx="1196975" cy="441325"/>
          </a:xfrm>
          <a:prstGeom prst="rightArrow">
            <a:avLst>
              <a:gd name="adj1" fmla="val 50000"/>
              <a:gd name="adj2" fmla="val 67806"/>
            </a:avLst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2714" name="Text Box 10">
            <a:extLst>
              <a:ext uri="{FF2B5EF4-FFF2-40B4-BE49-F238E27FC236}">
                <a16:creationId xmlns:a16="http://schemas.microsoft.com/office/drawing/2014/main" id="{F9F721E4-D43E-4C83-84D2-C0705E5031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4288" y="5148263"/>
            <a:ext cx="23685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Sharpened version of bone scan achieved by subtracting (a) and (b)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2715" name="Text Box 11">
            <a:extLst>
              <a:ext uri="{FF2B5EF4-FFF2-40B4-BE49-F238E27FC236}">
                <a16:creationId xmlns:a16="http://schemas.microsoft.com/office/drawing/2014/main" id="{8AD53C4D-6E8C-428F-96F9-9B31B0EBC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6788" y="5962650"/>
            <a:ext cx="23352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Sobel filter of bone scan (a)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0604" name="Text Box 12">
            <a:extLst>
              <a:ext uri="{FF2B5EF4-FFF2-40B4-BE49-F238E27FC236}">
                <a16:creationId xmlns:a16="http://schemas.microsoft.com/office/drawing/2014/main" id="{79CEEBB4-7BD8-4283-AC69-C545D4647F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0288" y="3836988"/>
            <a:ext cx="463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(a)</a:t>
            </a:r>
            <a:endParaRPr kumimoji="0" lang="en-US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2717" name="Text Box 13">
            <a:extLst>
              <a:ext uri="{FF2B5EF4-FFF2-40B4-BE49-F238E27FC236}">
                <a16:creationId xmlns:a16="http://schemas.microsoft.com/office/drawing/2014/main" id="{DA5EBCB7-C8D7-4C81-863D-E8C13E1B4E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3738" y="4703763"/>
            <a:ext cx="476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(b)</a:t>
            </a:r>
            <a:endParaRPr kumimoji="0" lang="en-US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2718" name="Text Box 14">
            <a:extLst>
              <a:ext uri="{FF2B5EF4-FFF2-40B4-BE49-F238E27FC236}">
                <a16:creationId xmlns:a16="http://schemas.microsoft.com/office/drawing/2014/main" id="{C904C990-FF45-4803-9725-8539D13DC4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9888" y="5511800"/>
            <a:ext cx="463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(c)</a:t>
            </a:r>
            <a:endParaRPr kumimoji="0" lang="en-US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2719" name="Text Box 15">
            <a:extLst>
              <a:ext uri="{FF2B5EF4-FFF2-40B4-BE49-F238E27FC236}">
                <a16:creationId xmlns:a16="http://schemas.microsoft.com/office/drawing/2014/main" id="{9C60329F-D823-4D8B-A8DF-6B7721B4B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4925" y="6327775"/>
            <a:ext cx="476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(d)</a:t>
            </a:r>
            <a:endParaRPr kumimoji="0" lang="en-US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2720" name="AutoShape 16">
            <a:extLst>
              <a:ext uri="{FF2B5EF4-FFF2-40B4-BE49-F238E27FC236}">
                <a16:creationId xmlns:a16="http://schemas.microsoft.com/office/drawing/2014/main" id="{902E85CE-B631-4FF8-B055-882B7183A9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2913" y="6321425"/>
            <a:ext cx="1081087" cy="441325"/>
          </a:xfrm>
          <a:prstGeom prst="rightArrow">
            <a:avLst>
              <a:gd name="adj1" fmla="val 50000"/>
              <a:gd name="adj2" fmla="val 61241"/>
            </a:avLst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2721" name="AutoShape 17">
            <a:extLst>
              <a:ext uri="{FF2B5EF4-FFF2-40B4-BE49-F238E27FC236}">
                <a16:creationId xmlns:a16="http://schemas.microsoft.com/office/drawing/2014/main" id="{FF14EB3A-FCB7-4A52-814F-95A1ED3489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9463" y="5519738"/>
            <a:ext cx="1196975" cy="441325"/>
          </a:xfrm>
          <a:prstGeom prst="rightArrow">
            <a:avLst>
              <a:gd name="adj1" fmla="val 50000"/>
              <a:gd name="adj2" fmla="val 67806"/>
            </a:avLst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0610" name="Line 18">
            <a:extLst>
              <a:ext uri="{FF2B5EF4-FFF2-40B4-BE49-F238E27FC236}">
                <a16:creationId xmlns:a16="http://schemas.microsoft.com/office/drawing/2014/main" id="{F5EEF4B4-0666-4C11-BCDC-21894ECDDC1E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" y="1219200"/>
            <a:ext cx="8229600" cy="0"/>
          </a:xfrm>
          <a:prstGeom prst="line">
            <a:avLst/>
          </a:prstGeom>
          <a:noFill/>
          <a:ln w="76200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11" grpId="0" animBg="1"/>
      <p:bldP spid="72712" grpId="0"/>
      <p:bldP spid="72713" grpId="0" animBg="1"/>
      <p:bldP spid="72714" grpId="0"/>
      <p:bldP spid="72715" grpId="0"/>
      <p:bldP spid="72717" grpId="0"/>
      <p:bldP spid="72718" grpId="0"/>
      <p:bldP spid="72719" grpId="0"/>
      <p:bldP spid="72720" grpId="0" animBg="1"/>
      <p:bldP spid="72721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A9F03144-F1CC-460A-BDCC-29A1B19618D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76200"/>
            <a:ext cx="8839200" cy="1143000"/>
          </a:xfrm>
        </p:spPr>
        <p:txBody>
          <a:bodyPr/>
          <a:lstStyle/>
          <a:p>
            <a:pPr eaLnBrk="1" hangingPunct="1"/>
            <a:r>
              <a:rPr lang="en-IE" altLang="en-US" sz="4000">
                <a:solidFill>
                  <a:schemeClr val="accent2"/>
                </a:solidFill>
              </a:rPr>
              <a:t>Combining Spatial Enhancement Methods (cont…)</a:t>
            </a:r>
            <a:endParaRPr lang="en-US" altLang="en-US" sz="4000">
              <a:solidFill>
                <a:schemeClr val="accent2"/>
              </a:solidFill>
            </a:endParaRPr>
          </a:p>
        </p:txBody>
      </p:sp>
      <p:pic>
        <p:nvPicPr>
          <p:cNvPr id="74755" name="Picture 3">
            <a:extLst>
              <a:ext uri="{FF2B5EF4-FFF2-40B4-BE49-F238E27FC236}">
                <a16:creationId xmlns:a16="http://schemas.microsoft.com/office/drawing/2014/main" id="{8C14C4C1-BF8B-4DF3-A57E-634FD01A2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2" t="49515"/>
          <a:stretch>
            <a:fillRect/>
          </a:stretch>
        </p:blipFill>
        <p:spPr bwMode="auto">
          <a:xfrm>
            <a:off x="7053263" y="1550988"/>
            <a:ext cx="1662112" cy="2646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6" name="Picture 4">
            <a:extLst>
              <a:ext uri="{FF2B5EF4-FFF2-40B4-BE49-F238E27FC236}">
                <a16:creationId xmlns:a16="http://schemas.microsoft.com/office/drawing/2014/main" id="{4F07E4D7-6ADB-4229-A002-52B4169DC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45" r="50603"/>
          <a:stretch>
            <a:fillRect/>
          </a:stretch>
        </p:blipFill>
        <p:spPr bwMode="auto">
          <a:xfrm>
            <a:off x="4870450" y="2559050"/>
            <a:ext cx="1627188" cy="264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7" name="Picture 5">
            <a:extLst>
              <a:ext uri="{FF2B5EF4-FFF2-40B4-BE49-F238E27FC236}">
                <a16:creationId xmlns:a16="http://schemas.microsoft.com/office/drawing/2014/main" id="{AE2905C5-E702-4C50-A319-77CD6F4D0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2" b="50151"/>
          <a:stretch>
            <a:fillRect/>
          </a:stretch>
        </p:blipFill>
        <p:spPr bwMode="auto">
          <a:xfrm>
            <a:off x="2654300" y="3016250"/>
            <a:ext cx="1662113" cy="261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22" name="Picture 6">
            <a:extLst>
              <a:ext uri="{FF2B5EF4-FFF2-40B4-BE49-F238E27FC236}">
                <a16:creationId xmlns:a16="http://schemas.microsoft.com/office/drawing/2014/main" id="{DD0C5D7B-EDB4-4039-857C-59F041DCF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91" b="49879"/>
          <a:stretch>
            <a:fillRect/>
          </a:stretch>
        </p:blipFill>
        <p:spPr bwMode="auto">
          <a:xfrm>
            <a:off x="439738" y="3714750"/>
            <a:ext cx="1660525" cy="262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9" name="AutoShape 7">
            <a:extLst>
              <a:ext uri="{FF2B5EF4-FFF2-40B4-BE49-F238E27FC236}">
                <a16:creationId xmlns:a16="http://schemas.microsoft.com/office/drawing/2014/main" id="{44CD5391-70D0-47A5-87C8-5A11E1FCA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3343275"/>
            <a:ext cx="1274763" cy="441325"/>
          </a:xfrm>
          <a:prstGeom prst="rightArrow">
            <a:avLst>
              <a:gd name="adj1" fmla="val 50000"/>
              <a:gd name="adj2" fmla="val 72212"/>
            </a:avLst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4760" name="Text Box 8">
            <a:extLst>
              <a:ext uri="{FF2B5EF4-FFF2-40B4-BE49-F238E27FC236}">
                <a16:creationId xmlns:a16="http://schemas.microsoft.com/office/drawing/2014/main" id="{28B2A6AC-92E3-46AE-BC82-358B25ADBE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13" y="2495550"/>
            <a:ext cx="2363787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 product of (c) and (e) which will be used as a mask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761" name="AutoShape 9">
            <a:extLst>
              <a:ext uri="{FF2B5EF4-FFF2-40B4-BE49-F238E27FC236}">
                <a16:creationId xmlns:a16="http://schemas.microsoft.com/office/drawing/2014/main" id="{AE2C0FCF-FFA3-4851-B579-9B7F8E952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8388" y="2641600"/>
            <a:ext cx="1227137" cy="441325"/>
          </a:xfrm>
          <a:prstGeom prst="rightArrow">
            <a:avLst>
              <a:gd name="adj1" fmla="val 50000"/>
              <a:gd name="adj2" fmla="val 69514"/>
            </a:avLst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4762" name="Text Box 10">
            <a:extLst>
              <a:ext uri="{FF2B5EF4-FFF2-40B4-BE49-F238E27FC236}">
                <a16:creationId xmlns:a16="http://schemas.microsoft.com/office/drawing/2014/main" id="{628B6EB4-3CFC-4E3E-AFB4-60BD8EDB9E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0175" y="1776413"/>
            <a:ext cx="225425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Sharpened image which is sum of (a) and (f)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763" name="Text Box 11">
            <a:extLst>
              <a:ext uri="{FF2B5EF4-FFF2-40B4-BE49-F238E27FC236}">
                <a16:creationId xmlns:a16="http://schemas.microsoft.com/office/drawing/2014/main" id="{0A5C7BE7-A661-4226-A895-2BB9611AD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8388" y="1255713"/>
            <a:ext cx="224790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Result of applying a power-law trans. to (g)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1628" name="Text Box 12">
            <a:extLst>
              <a:ext uri="{FF2B5EF4-FFF2-40B4-BE49-F238E27FC236}">
                <a16:creationId xmlns:a16="http://schemas.microsoft.com/office/drawing/2014/main" id="{7C2D474D-3BEB-4A0F-9197-5A888B9453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0288" y="3352800"/>
            <a:ext cx="463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(e)</a:t>
            </a:r>
            <a:endParaRPr kumimoji="0" lang="en-US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765" name="Text Box 13">
            <a:extLst>
              <a:ext uri="{FF2B5EF4-FFF2-40B4-BE49-F238E27FC236}">
                <a16:creationId xmlns:a16="http://schemas.microsoft.com/office/drawing/2014/main" id="{907BE5A8-ED3E-4573-8CEE-6BAB8D2F7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3738" y="2670175"/>
            <a:ext cx="412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(f)</a:t>
            </a:r>
            <a:endParaRPr kumimoji="0" lang="en-US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766" name="Text Box 14">
            <a:extLst>
              <a:ext uri="{FF2B5EF4-FFF2-40B4-BE49-F238E27FC236}">
                <a16:creationId xmlns:a16="http://schemas.microsoft.com/office/drawing/2014/main" id="{31F06CE5-A36D-4370-B8E7-4E9D99F4B9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9888" y="2212975"/>
            <a:ext cx="476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(g)</a:t>
            </a:r>
            <a:endParaRPr kumimoji="0" lang="en-US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767" name="Text Box 15">
            <a:extLst>
              <a:ext uri="{FF2B5EF4-FFF2-40B4-BE49-F238E27FC236}">
                <a16:creationId xmlns:a16="http://schemas.microsoft.com/office/drawing/2014/main" id="{C6B1995B-AF75-42A0-9CA6-2C948F1A69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4925" y="1250950"/>
            <a:ext cx="476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(h)</a:t>
            </a:r>
            <a:endParaRPr kumimoji="0" lang="en-US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1632" name="AutoShape 16">
            <a:extLst>
              <a:ext uri="{FF2B5EF4-FFF2-40B4-BE49-F238E27FC236}">
                <a16:creationId xmlns:a16="http://schemas.microsoft.com/office/drawing/2014/main" id="{BC0D8A5F-2AAA-42F1-8029-76343DAC3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08050" y="5848350"/>
            <a:ext cx="1400175" cy="441325"/>
          </a:xfrm>
          <a:prstGeom prst="rightArrow">
            <a:avLst>
              <a:gd name="adj1" fmla="val 50000"/>
              <a:gd name="adj2" fmla="val 79317"/>
            </a:avLst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1633" name="Text Box 17">
            <a:extLst>
              <a:ext uri="{FF2B5EF4-FFF2-40B4-BE49-F238E27FC236}">
                <a16:creationId xmlns:a16="http://schemas.microsoft.com/office/drawing/2014/main" id="{456F5286-95B7-4266-8798-EC6C945D08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6248400"/>
            <a:ext cx="27447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Image (d) smoothed with a 5*5 averaging filter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770" name="AutoShape 18">
            <a:extLst>
              <a:ext uri="{FF2B5EF4-FFF2-40B4-BE49-F238E27FC236}">
                <a16:creationId xmlns:a16="http://schemas.microsoft.com/office/drawing/2014/main" id="{3099C7FA-B6D4-4E7F-A76D-D9E82A77BD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0" y="2179638"/>
            <a:ext cx="1227138" cy="441325"/>
          </a:xfrm>
          <a:prstGeom prst="rightArrow">
            <a:avLst>
              <a:gd name="adj1" fmla="val 50000"/>
              <a:gd name="adj2" fmla="val 69514"/>
            </a:avLst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1635" name="Line 19">
            <a:extLst>
              <a:ext uri="{FF2B5EF4-FFF2-40B4-BE49-F238E27FC236}">
                <a16:creationId xmlns:a16="http://schemas.microsoft.com/office/drawing/2014/main" id="{7008935D-290F-46DB-965D-C25F1D6F8221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" y="1295400"/>
            <a:ext cx="8229600" cy="0"/>
          </a:xfrm>
          <a:prstGeom prst="line">
            <a:avLst/>
          </a:prstGeom>
          <a:noFill/>
          <a:ln w="76200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9" grpId="0" animBg="1"/>
      <p:bldP spid="74760" grpId="0"/>
      <p:bldP spid="74761" grpId="0" animBg="1"/>
      <p:bldP spid="74762" grpId="0"/>
      <p:bldP spid="74763" grpId="0"/>
      <p:bldP spid="74765" grpId="0"/>
      <p:bldP spid="74766" grpId="0"/>
      <p:bldP spid="74767" grpId="0"/>
      <p:bldP spid="74770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A409A3EA-092E-40E4-84A8-FA4E31ADB21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228600"/>
            <a:ext cx="8839200" cy="1143000"/>
          </a:xfrm>
        </p:spPr>
        <p:txBody>
          <a:bodyPr/>
          <a:lstStyle/>
          <a:p>
            <a:pPr algn="l" eaLnBrk="1" hangingPunct="1"/>
            <a:r>
              <a:rPr lang="en-IE" altLang="en-US" sz="3200">
                <a:solidFill>
                  <a:schemeClr val="accent2"/>
                </a:solidFill>
              </a:rPr>
              <a:t>Combining Spatial Enhancement Methods (cont…)</a:t>
            </a:r>
            <a:endParaRPr lang="en-US" altLang="en-US" sz="3200">
              <a:solidFill>
                <a:schemeClr val="accent2"/>
              </a:solidFill>
            </a:endParaRPr>
          </a:p>
        </p:txBody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008C6D8C-D5A2-404D-ACB3-F33FAC6D21E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371600"/>
            <a:ext cx="7772400" cy="4114800"/>
          </a:xfrm>
        </p:spPr>
        <p:txBody>
          <a:bodyPr/>
          <a:lstStyle/>
          <a:p>
            <a:pPr eaLnBrk="1" hangingPunct="1"/>
            <a:r>
              <a:rPr lang="en-IE" altLang="en-US" sz="2400"/>
              <a:t>Compare the Original and Final Images</a:t>
            </a:r>
            <a:endParaRPr lang="en-US" altLang="en-US" sz="2400"/>
          </a:p>
        </p:txBody>
      </p:sp>
      <p:pic>
        <p:nvPicPr>
          <p:cNvPr id="112644" name="Picture 4">
            <a:extLst>
              <a:ext uri="{FF2B5EF4-FFF2-40B4-BE49-F238E27FC236}">
                <a16:creationId xmlns:a16="http://schemas.microsoft.com/office/drawing/2014/main" id="{18AE2AC8-7D6B-4DDE-BAAE-E70E9AAAA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72" t="49881"/>
          <a:stretch>
            <a:fillRect/>
          </a:stretch>
        </p:blipFill>
        <p:spPr bwMode="auto">
          <a:xfrm>
            <a:off x="5064125" y="2070100"/>
            <a:ext cx="286226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45" name="Picture 5">
            <a:extLst>
              <a:ext uri="{FF2B5EF4-FFF2-40B4-BE49-F238E27FC236}">
                <a16:creationId xmlns:a16="http://schemas.microsoft.com/office/drawing/2014/main" id="{24D5741D-6CCF-455B-A13A-AFEFCD276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11" b="50046"/>
          <a:stretch>
            <a:fillRect/>
          </a:stretch>
        </p:blipFill>
        <p:spPr bwMode="auto">
          <a:xfrm>
            <a:off x="776288" y="2074863"/>
            <a:ext cx="2862262" cy="456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46" name="AutoShape 6">
            <a:extLst>
              <a:ext uri="{FF2B5EF4-FFF2-40B4-BE49-F238E27FC236}">
                <a16:creationId xmlns:a16="http://schemas.microsoft.com/office/drawing/2014/main" id="{6C9194E9-FE02-4385-AA3F-29B313D18E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2688" y="4164013"/>
            <a:ext cx="1274762" cy="441325"/>
          </a:xfrm>
          <a:prstGeom prst="rightArrow">
            <a:avLst>
              <a:gd name="adj1" fmla="val 50000"/>
              <a:gd name="adj2" fmla="val 72212"/>
            </a:avLst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2647" name="Line 7">
            <a:extLst>
              <a:ext uri="{FF2B5EF4-FFF2-40B4-BE49-F238E27FC236}">
                <a16:creationId xmlns:a16="http://schemas.microsoft.com/office/drawing/2014/main" id="{CEF4E6C3-548D-44C2-A8E6-84652EC0875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76200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2986" y="182397"/>
            <a:ext cx="8314055" cy="6426200"/>
            <a:chOff x="452983" y="182397"/>
            <a:chExt cx="8314055" cy="6426200"/>
          </a:xfrm>
        </p:grpSpPr>
        <p:sp>
          <p:nvSpPr>
            <p:cNvPr id="3" name="object 3"/>
            <p:cNvSpPr/>
            <p:nvPr/>
          </p:nvSpPr>
          <p:spPr>
            <a:xfrm>
              <a:off x="2241804" y="3852671"/>
              <a:ext cx="4677156" cy="609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259838" y="3289173"/>
              <a:ext cx="4640707" cy="5803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59838" y="3289173"/>
              <a:ext cx="4641215" cy="580390"/>
            </a:xfrm>
            <a:custGeom>
              <a:avLst/>
              <a:gdLst/>
              <a:ahLst/>
              <a:cxnLst/>
              <a:rect l="l" t="t" r="r" b="b"/>
              <a:pathLst>
                <a:path w="4641215" h="580389">
                  <a:moveTo>
                    <a:pt x="1326134" y="90550"/>
                  </a:moveTo>
                  <a:lnTo>
                    <a:pt x="1237741" y="331596"/>
                  </a:lnTo>
                  <a:lnTo>
                    <a:pt x="1410208" y="331596"/>
                  </a:lnTo>
                  <a:lnTo>
                    <a:pt x="1326134" y="90550"/>
                  </a:lnTo>
                  <a:close/>
                </a:path>
                <a:path w="4641215" h="580389">
                  <a:moveTo>
                    <a:pt x="3767582" y="73151"/>
                  </a:moveTo>
                  <a:lnTo>
                    <a:pt x="3714807" y="77438"/>
                  </a:lnTo>
                  <a:lnTo>
                    <a:pt x="3669998" y="90027"/>
                  </a:lnTo>
                  <a:lnTo>
                    <a:pt x="3632088" y="124999"/>
                  </a:lnTo>
                  <a:lnTo>
                    <a:pt x="3621151" y="163956"/>
                  </a:lnTo>
                  <a:lnTo>
                    <a:pt x="3614753" y="219471"/>
                  </a:lnTo>
                  <a:lnTo>
                    <a:pt x="3612641" y="291846"/>
                  </a:lnTo>
                  <a:lnTo>
                    <a:pt x="3613118" y="316325"/>
                  </a:lnTo>
                  <a:lnTo>
                    <a:pt x="3616928" y="361854"/>
                  </a:lnTo>
                  <a:lnTo>
                    <a:pt x="3624712" y="402667"/>
                  </a:lnTo>
                  <a:lnTo>
                    <a:pt x="3645662" y="453263"/>
                  </a:lnTo>
                  <a:lnTo>
                    <a:pt x="3678826" y="489946"/>
                  </a:lnTo>
                  <a:lnTo>
                    <a:pt x="3725941" y="510920"/>
                  </a:lnTo>
                  <a:lnTo>
                    <a:pt x="3766439" y="514984"/>
                  </a:lnTo>
                  <a:lnTo>
                    <a:pt x="3788132" y="514484"/>
                  </a:lnTo>
                  <a:lnTo>
                    <a:pt x="3841496" y="506983"/>
                  </a:lnTo>
                  <a:lnTo>
                    <a:pt x="3880715" y="492267"/>
                  </a:lnTo>
                  <a:lnTo>
                    <a:pt x="3907790" y="461771"/>
                  </a:lnTo>
                  <a:lnTo>
                    <a:pt x="3919474" y="417321"/>
                  </a:lnTo>
                  <a:lnTo>
                    <a:pt x="3925206" y="374459"/>
                  </a:lnTo>
                  <a:lnTo>
                    <a:pt x="3928411" y="325723"/>
                  </a:lnTo>
                  <a:lnTo>
                    <a:pt x="3928999" y="291846"/>
                  </a:lnTo>
                  <a:lnTo>
                    <a:pt x="3928425" y="266892"/>
                  </a:lnTo>
                  <a:lnTo>
                    <a:pt x="3923801" y="221033"/>
                  </a:lnTo>
                  <a:lnTo>
                    <a:pt x="3914435" y="180772"/>
                  </a:lnTo>
                  <a:lnTo>
                    <a:pt x="3890772" y="131444"/>
                  </a:lnTo>
                  <a:lnTo>
                    <a:pt x="3855231" y="96476"/>
                  </a:lnTo>
                  <a:lnTo>
                    <a:pt x="3807094" y="76882"/>
                  </a:lnTo>
                  <a:lnTo>
                    <a:pt x="3767582" y="73151"/>
                  </a:lnTo>
                  <a:close/>
                </a:path>
                <a:path w="4641215" h="580389">
                  <a:moveTo>
                    <a:pt x="4160139" y="14224"/>
                  </a:moveTo>
                  <a:lnTo>
                    <a:pt x="4274185" y="14224"/>
                  </a:lnTo>
                  <a:lnTo>
                    <a:pt x="4274185" y="394334"/>
                  </a:lnTo>
                  <a:lnTo>
                    <a:pt x="4274683" y="414293"/>
                  </a:lnTo>
                  <a:lnTo>
                    <a:pt x="4282059" y="461263"/>
                  </a:lnTo>
                  <a:lnTo>
                    <a:pt x="4305045" y="499109"/>
                  </a:lnTo>
                  <a:lnTo>
                    <a:pt x="4342384" y="516000"/>
                  </a:lnTo>
                  <a:lnTo>
                    <a:pt x="4394200" y="519810"/>
                  </a:lnTo>
                  <a:lnTo>
                    <a:pt x="4411585" y="519378"/>
                  </a:lnTo>
                  <a:lnTo>
                    <a:pt x="4456430" y="512699"/>
                  </a:lnTo>
                  <a:lnTo>
                    <a:pt x="4499991" y="493649"/>
                  </a:lnTo>
                  <a:lnTo>
                    <a:pt x="4522089" y="455168"/>
                  </a:lnTo>
                  <a:lnTo>
                    <a:pt x="4526482" y="410037"/>
                  </a:lnTo>
                  <a:lnTo>
                    <a:pt x="4526788" y="392175"/>
                  </a:lnTo>
                  <a:lnTo>
                    <a:pt x="4526788" y="14224"/>
                  </a:lnTo>
                  <a:lnTo>
                    <a:pt x="4640707" y="14224"/>
                  </a:lnTo>
                  <a:lnTo>
                    <a:pt x="4640707" y="375793"/>
                  </a:lnTo>
                  <a:lnTo>
                    <a:pt x="4639683" y="396513"/>
                  </a:lnTo>
                  <a:lnTo>
                    <a:pt x="4631491" y="436050"/>
                  </a:lnTo>
                  <a:lnTo>
                    <a:pt x="4615176" y="472894"/>
                  </a:lnTo>
                  <a:lnTo>
                    <a:pt x="4591069" y="505331"/>
                  </a:lnTo>
                  <a:lnTo>
                    <a:pt x="4559161" y="533003"/>
                  </a:lnTo>
                  <a:lnTo>
                    <a:pt x="4519449" y="555101"/>
                  </a:lnTo>
                  <a:lnTo>
                    <a:pt x="4472019" y="571174"/>
                  </a:lnTo>
                  <a:lnTo>
                    <a:pt x="4416964" y="579366"/>
                  </a:lnTo>
                  <a:lnTo>
                    <a:pt x="4386580" y="580389"/>
                  </a:lnTo>
                  <a:lnTo>
                    <a:pt x="4361293" y="579745"/>
                  </a:lnTo>
                  <a:lnTo>
                    <a:pt x="4314481" y="574549"/>
                  </a:lnTo>
                  <a:lnTo>
                    <a:pt x="4272885" y="564022"/>
                  </a:lnTo>
                  <a:lnTo>
                    <a:pt x="4237313" y="547258"/>
                  </a:lnTo>
                  <a:lnTo>
                    <a:pt x="4195730" y="509698"/>
                  </a:lnTo>
                  <a:lnTo>
                    <a:pt x="4176267" y="475614"/>
                  </a:lnTo>
                  <a:lnTo>
                    <a:pt x="4164203" y="433800"/>
                  </a:lnTo>
                  <a:lnTo>
                    <a:pt x="4160139" y="383413"/>
                  </a:lnTo>
                  <a:lnTo>
                    <a:pt x="4160139" y="14224"/>
                  </a:lnTo>
                  <a:close/>
                </a:path>
                <a:path w="4641215" h="580389">
                  <a:moveTo>
                    <a:pt x="2973451" y="14224"/>
                  </a:moveTo>
                  <a:lnTo>
                    <a:pt x="3103245" y="14224"/>
                  </a:lnTo>
                  <a:lnTo>
                    <a:pt x="3240659" y="288036"/>
                  </a:lnTo>
                  <a:lnTo>
                    <a:pt x="3383026" y="14224"/>
                  </a:lnTo>
                  <a:lnTo>
                    <a:pt x="3452241" y="14224"/>
                  </a:lnTo>
                  <a:lnTo>
                    <a:pt x="3269615" y="358394"/>
                  </a:lnTo>
                  <a:lnTo>
                    <a:pt x="3269615" y="572769"/>
                  </a:lnTo>
                  <a:lnTo>
                    <a:pt x="3155569" y="572769"/>
                  </a:lnTo>
                  <a:lnTo>
                    <a:pt x="3155569" y="358394"/>
                  </a:lnTo>
                  <a:lnTo>
                    <a:pt x="2973451" y="14224"/>
                  </a:lnTo>
                  <a:close/>
                </a:path>
                <a:path w="4641215" h="580389">
                  <a:moveTo>
                    <a:pt x="531241" y="14224"/>
                  </a:moveTo>
                  <a:lnTo>
                    <a:pt x="645287" y="14224"/>
                  </a:lnTo>
                  <a:lnTo>
                    <a:pt x="645287" y="258572"/>
                  </a:lnTo>
                  <a:lnTo>
                    <a:pt x="897763" y="258572"/>
                  </a:lnTo>
                  <a:lnTo>
                    <a:pt x="897763" y="14224"/>
                  </a:lnTo>
                  <a:lnTo>
                    <a:pt x="1011809" y="14224"/>
                  </a:lnTo>
                  <a:lnTo>
                    <a:pt x="1011809" y="572769"/>
                  </a:lnTo>
                  <a:lnTo>
                    <a:pt x="897763" y="572769"/>
                  </a:lnTo>
                  <a:lnTo>
                    <a:pt x="897763" y="321309"/>
                  </a:lnTo>
                  <a:lnTo>
                    <a:pt x="645287" y="321309"/>
                  </a:lnTo>
                  <a:lnTo>
                    <a:pt x="645287" y="572769"/>
                  </a:lnTo>
                  <a:lnTo>
                    <a:pt x="531241" y="572769"/>
                  </a:lnTo>
                  <a:lnTo>
                    <a:pt x="531241" y="14224"/>
                  </a:lnTo>
                  <a:close/>
                </a:path>
                <a:path w="4641215" h="580389">
                  <a:moveTo>
                    <a:pt x="5461" y="14224"/>
                  </a:moveTo>
                  <a:lnTo>
                    <a:pt x="457581" y="14224"/>
                  </a:lnTo>
                  <a:lnTo>
                    <a:pt x="452119" y="69341"/>
                  </a:lnTo>
                  <a:lnTo>
                    <a:pt x="285750" y="73660"/>
                  </a:lnTo>
                  <a:lnTo>
                    <a:pt x="285750" y="572769"/>
                  </a:lnTo>
                  <a:lnTo>
                    <a:pt x="171831" y="572769"/>
                  </a:lnTo>
                  <a:lnTo>
                    <a:pt x="171831" y="73660"/>
                  </a:lnTo>
                  <a:lnTo>
                    <a:pt x="0" y="70992"/>
                  </a:lnTo>
                  <a:lnTo>
                    <a:pt x="5461" y="14224"/>
                  </a:lnTo>
                  <a:close/>
                </a:path>
                <a:path w="4641215" h="580389">
                  <a:moveTo>
                    <a:pt x="2746248" y="13080"/>
                  </a:moveTo>
                  <a:lnTo>
                    <a:pt x="2752471" y="13080"/>
                  </a:lnTo>
                  <a:lnTo>
                    <a:pt x="2759329" y="13462"/>
                  </a:lnTo>
                  <a:lnTo>
                    <a:pt x="2767076" y="14224"/>
                  </a:lnTo>
                  <a:lnTo>
                    <a:pt x="2774696" y="14986"/>
                  </a:lnTo>
                  <a:lnTo>
                    <a:pt x="2779903" y="15875"/>
                  </a:lnTo>
                  <a:lnTo>
                    <a:pt x="2782824" y="16890"/>
                  </a:lnTo>
                  <a:lnTo>
                    <a:pt x="2782824" y="51815"/>
                  </a:lnTo>
                  <a:lnTo>
                    <a:pt x="2775204" y="51815"/>
                  </a:lnTo>
                  <a:lnTo>
                    <a:pt x="2767635" y="52054"/>
                  </a:lnTo>
                  <a:lnTo>
                    <a:pt x="2724326" y="64127"/>
                  </a:lnTo>
                  <a:lnTo>
                    <a:pt x="2686558" y="90297"/>
                  </a:lnTo>
                  <a:lnTo>
                    <a:pt x="2650871" y="123316"/>
                  </a:lnTo>
                  <a:lnTo>
                    <a:pt x="2617741" y="157660"/>
                  </a:lnTo>
                  <a:lnTo>
                    <a:pt x="2581957" y="196786"/>
                  </a:lnTo>
                  <a:lnTo>
                    <a:pt x="2556510" y="225298"/>
                  </a:lnTo>
                  <a:lnTo>
                    <a:pt x="2573774" y="258423"/>
                  </a:lnTo>
                  <a:lnTo>
                    <a:pt x="2607302" y="320577"/>
                  </a:lnTo>
                  <a:lnTo>
                    <a:pt x="2639569" y="377017"/>
                  </a:lnTo>
                  <a:lnTo>
                    <a:pt x="2671054" y="425836"/>
                  </a:lnTo>
                  <a:lnTo>
                    <a:pt x="2701992" y="466627"/>
                  </a:lnTo>
                  <a:lnTo>
                    <a:pt x="2732956" y="498389"/>
                  </a:lnTo>
                  <a:lnTo>
                    <a:pt x="2764156" y="520721"/>
                  </a:lnTo>
                  <a:lnTo>
                    <a:pt x="2812288" y="533526"/>
                  </a:lnTo>
                  <a:lnTo>
                    <a:pt x="2818891" y="533526"/>
                  </a:lnTo>
                  <a:lnTo>
                    <a:pt x="2818891" y="568959"/>
                  </a:lnTo>
                  <a:lnTo>
                    <a:pt x="2781173" y="576326"/>
                  </a:lnTo>
                  <a:lnTo>
                    <a:pt x="2736977" y="578738"/>
                  </a:lnTo>
                  <a:lnTo>
                    <a:pt x="2723641" y="578381"/>
                  </a:lnTo>
                  <a:lnTo>
                    <a:pt x="2675971" y="569712"/>
                  </a:lnTo>
                  <a:lnTo>
                    <a:pt x="2634688" y="547175"/>
                  </a:lnTo>
                  <a:lnTo>
                    <a:pt x="2606166" y="520064"/>
                  </a:lnTo>
                  <a:lnTo>
                    <a:pt x="2577842" y="483435"/>
                  </a:lnTo>
                  <a:lnTo>
                    <a:pt x="2548270" y="436038"/>
                  </a:lnTo>
                  <a:lnTo>
                    <a:pt x="2527300" y="398144"/>
                  </a:lnTo>
                  <a:lnTo>
                    <a:pt x="2504725" y="355012"/>
                  </a:lnTo>
                  <a:lnTo>
                    <a:pt x="2480056" y="306069"/>
                  </a:lnTo>
                  <a:lnTo>
                    <a:pt x="2477135" y="308990"/>
                  </a:lnTo>
                  <a:lnTo>
                    <a:pt x="2473706" y="312800"/>
                  </a:lnTo>
                  <a:lnTo>
                    <a:pt x="2469769" y="317500"/>
                  </a:lnTo>
                  <a:lnTo>
                    <a:pt x="2465704" y="322199"/>
                  </a:lnTo>
                  <a:lnTo>
                    <a:pt x="2461514" y="327151"/>
                  </a:lnTo>
                  <a:lnTo>
                    <a:pt x="2457196" y="332231"/>
                  </a:lnTo>
                  <a:lnTo>
                    <a:pt x="2452878" y="337312"/>
                  </a:lnTo>
                  <a:lnTo>
                    <a:pt x="2448687" y="342010"/>
                  </a:lnTo>
                  <a:lnTo>
                    <a:pt x="2444877" y="346328"/>
                  </a:lnTo>
                  <a:lnTo>
                    <a:pt x="2441066" y="350774"/>
                  </a:lnTo>
                  <a:lnTo>
                    <a:pt x="2438146" y="354202"/>
                  </a:lnTo>
                  <a:lnTo>
                    <a:pt x="2435987" y="356743"/>
                  </a:lnTo>
                  <a:lnTo>
                    <a:pt x="2435987" y="572769"/>
                  </a:lnTo>
                  <a:lnTo>
                    <a:pt x="2321941" y="572769"/>
                  </a:lnTo>
                  <a:lnTo>
                    <a:pt x="2321941" y="14224"/>
                  </a:lnTo>
                  <a:lnTo>
                    <a:pt x="2435987" y="14224"/>
                  </a:lnTo>
                  <a:lnTo>
                    <a:pt x="2435987" y="275971"/>
                  </a:lnTo>
                  <a:lnTo>
                    <a:pt x="2444555" y="265876"/>
                  </a:lnTo>
                  <a:lnTo>
                    <a:pt x="2454052" y="254650"/>
                  </a:lnTo>
                  <a:lnTo>
                    <a:pt x="2464454" y="242306"/>
                  </a:lnTo>
                  <a:lnTo>
                    <a:pt x="2475738" y="228853"/>
                  </a:lnTo>
                  <a:lnTo>
                    <a:pt x="2487525" y="214729"/>
                  </a:lnTo>
                  <a:lnTo>
                    <a:pt x="2499455" y="200532"/>
                  </a:lnTo>
                  <a:lnTo>
                    <a:pt x="2535912" y="157543"/>
                  </a:lnTo>
                  <a:lnTo>
                    <a:pt x="2570988" y="116966"/>
                  </a:lnTo>
                  <a:lnTo>
                    <a:pt x="2600420" y="83837"/>
                  </a:lnTo>
                  <a:lnTo>
                    <a:pt x="2635775" y="48932"/>
                  </a:lnTo>
                  <a:lnTo>
                    <a:pt x="2667855" y="27110"/>
                  </a:lnTo>
                  <a:lnTo>
                    <a:pt x="2708148" y="14986"/>
                  </a:lnTo>
                  <a:lnTo>
                    <a:pt x="2735919" y="13200"/>
                  </a:lnTo>
                  <a:lnTo>
                    <a:pt x="2746248" y="13080"/>
                  </a:lnTo>
                  <a:close/>
                </a:path>
                <a:path w="4641215" h="580389">
                  <a:moveTo>
                    <a:pt x="1681861" y="10413"/>
                  </a:moveTo>
                  <a:lnTo>
                    <a:pt x="1731517" y="10413"/>
                  </a:lnTo>
                  <a:lnTo>
                    <a:pt x="2126361" y="400938"/>
                  </a:lnTo>
                  <a:lnTo>
                    <a:pt x="2126996" y="400938"/>
                  </a:lnTo>
                  <a:lnTo>
                    <a:pt x="2126027" y="357124"/>
                  </a:lnTo>
                  <a:lnTo>
                    <a:pt x="2125345" y="316356"/>
                  </a:lnTo>
                  <a:lnTo>
                    <a:pt x="2125323" y="307877"/>
                  </a:lnTo>
                  <a:lnTo>
                    <a:pt x="2125265" y="299386"/>
                  </a:lnTo>
                  <a:lnTo>
                    <a:pt x="2125184" y="290871"/>
                  </a:lnTo>
                  <a:lnTo>
                    <a:pt x="2125091" y="282321"/>
                  </a:lnTo>
                  <a:lnTo>
                    <a:pt x="2124920" y="273843"/>
                  </a:lnTo>
                  <a:lnTo>
                    <a:pt x="2124773" y="265556"/>
                  </a:lnTo>
                  <a:lnTo>
                    <a:pt x="2124626" y="257460"/>
                  </a:lnTo>
                  <a:lnTo>
                    <a:pt x="2124456" y="249554"/>
                  </a:lnTo>
                  <a:lnTo>
                    <a:pt x="2124362" y="241911"/>
                  </a:lnTo>
                  <a:lnTo>
                    <a:pt x="2124281" y="234600"/>
                  </a:lnTo>
                  <a:lnTo>
                    <a:pt x="2124223" y="227623"/>
                  </a:lnTo>
                  <a:lnTo>
                    <a:pt x="2124202" y="220979"/>
                  </a:lnTo>
                  <a:lnTo>
                    <a:pt x="2124202" y="212216"/>
                  </a:lnTo>
                  <a:lnTo>
                    <a:pt x="2124202" y="205104"/>
                  </a:lnTo>
                  <a:lnTo>
                    <a:pt x="2124202" y="199643"/>
                  </a:lnTo>
                  <a:lnTo>
                    <a:pt x="2124202" y="14224"/>
                  </a:lnTo>
                  <a:lnTo>
                    <a:pt x="2190750" y="14224"/>
                  </a:lnTo>
                  <a:lnTo>
                    <a:pt x="2190750" y="575437"/>
                  </a:lnTo>
                  <a:lnTo>
                    <a:pt x="2140077" y="575437"/>
                  </a:lnTo>
                  <a:lnTo>
                    <a:pt x="1745614" y="183896"/>
                  </a:lnTo>
                  <a:lnTo>
                    <a:pt x="1743964" y="183896"/>
                  </a:lnTo>
                  <a:lnTo>
                    <a:pt x="1745107" y="231028"/>
                  </a:lnTo>
                  <a:lnTo>
                    <a:pt x="1746250" y="274447"/>
                  </a:lnTo>
                  <a:lnTo>
                    <a:pt x="1746511" y="283140"/>
                  </a:lnTo>
                  <a:lnTo>
                    <a:pt x="1746726" y="291893"/>
                  </a:lnTo>
                  <a:lnTo>
                    <a:pt x="1746892" y="300718"/>
                  </a:lnTo>
                  <a:lnTo>
                    <a:pt x="1747012" y="309625"/>
                  </a:lnTo>
                  <a:lnTo>
                    <a:pt x="1747180" y="318297"/>
                  </a:lnTo>
                  <a:lnTo>
                    <a:pt x="1747313" y="326612"/>
                  </a:lnTo>
                  <a:lnTo>
                    <a:pt x="1747422" y="334593"/>
                  </a:lnTo>
                  <a:lnTo>
                    <a:pt x="1747520" y="342264"/>
                  </a:lnTo>
                  <a:lnTo>
                    <a:pt x="1747690" y="349549"/>
                  </a:lnTo>
                  <a:lnTo>
                    <a:pt x="1747837" y="356346"/>
                  </a:lnTo>
                  <a:lnTo>
                    <a:pt x="1747984" y="362642"/>
                  </a:lnTo>
                  <a:lnTo>
                    <a:pt x="1748154" y="368426"/>
                  </a:lnTo>
                  <a:lnTo>
                    <a:pt x="1748282" y="375919"/>
                  </a:lnTo>
                  <a:lnTo>
                    <a:pt x="1748409" y="381253"/>
                  </a:lnTo>
                  <a:lnTo>
                    <a:pt x="1748409" y="384556"/>
                  </a:lnTo>
                  <a:lnTo>
                    <a:pt x="1748409" y="572769"/>
                  </a:lnTo>
                  <a:lnTo>
                    <a:pt x="1681861" y="572769"/>
                  </a:lnTo>
                  <a:lnTo>
                    <a:pt x="1681861" y="10413"/>
                  </a:lnTo>
                  <a:close/>
                </a:path>
                <a:path w="4641215" h="580389">
                  <a:moveTo>
                    <a:pt x="3767582" y="8254"/>
                  </a:moveTo>
                  <a:lnTo>
                    <a:pt x="3833479" y="13128"/>
                  </a:lnTo>
                  <a:lnTo>
                    <a:pt x="3890517" y="27812"/>
                  </a:lnTo>
                  <a:lnTo>
                    <a:pt x="3938841" y="51736"/>
                  </a:lnTo>
                  <a:lnTo>
                    <a:pt x="3978402" y="84327"/>
                  </a:lnTo>
                  <a:lnTo>
                    <a:pt x="4009151" y="124999"/>
                  </a:lnTo>
                  <a:lnTo>
                    <a:pt x="4031234" y="173481"/>
                  </a:lnTo>
                  <a:lnTo>
                    <a:pt x="4044553" y="229123"/>
                  </a:lnTo>
                  <a:lnTo>
                    <a:pt x="4049014" y="291338"/>
                  </a:lnTo>
                  <a:lnTo>
                    <a:pt x="4047896" y="323770"/>
                  </a:lnTo>
                  <a:lnTo>
                    <a:pt x="4038994" y="383778"/>
                  </a:lnTo>
                  <a:lnTo>
                    <a:pt x="4021278" y="437046"/>
                  </a:lnTo>
                  <a:lnTo>
                    <a:pt x="3994747" y="482576"/>
                  </a:lnTo>
                  <a:lnTo>
                    <a:pt x="3959336" y="520102"/>
                  </a:lnTo>
                  <a:lnTo>
                    <a:pt x="3915140" y="549007"/>
                  </a:lnTo>
                  <a:lnTo>
                    <a:pt x="3862200" y="569031"/>
                  </a:lnTo>
                  <a:lnTo>
                    <a:pt x="3800566" y="579127"/>
                  </a:lnTo>
                  <a:lnTo>
                    <a:pt x="3766439" y="580389"/>
                  </a:lnTo>
                  <a:lnTo>
                    <a:pt x="3731742" y="579102"/>
                  </a:lnTo>
                  <a:lnTo>
                    <a:pt x="3670159" y="568763"/>
                  </a:lnTo>
                  <a:lnTo>
                    <a:pt x="3618674" y="548235"/>
                  </a:lnTo>
                  <a:lnTo>
                    <a:pt x="3576383" y="518898"/>
                  </a:lnTo>
                  <a:lnTo>
                    <a:pt x="3543115" y="481107"/>
                  </a:lnTo>
                  <a:lnTo>
                    <a:pt x="3518679" y="435578"/>
                  </a:lnTo>
                  <a:lnTo>
                    <a:pt x="3503011" y="382599"/>
                  </a:lnTo>
                  <a:lnTo>
                    <a:pt x="3495252" y="323266"/>
                  </a:lnTo>
                  <a:lnTo>
                    <a:pt x="3494278" y="291338"/>
                  </a:lnTo>
                  <a:lnTo>
                    <a:pt x="3495280" y="259403"/>
                  </a:lnTo>
                  <a:lnTo>
                    <a:pt x="3503332" y="200487"/>
                  </a:lnTo>
                  <a:lnTo>
                    <a:pt x="3519499" y="148264"/>
                  </a:lnTo>
                  <a:lnTo>
                    <a:pt x="3544161" y="103687"/>
                  </a:lnTo>
                  <a:lnTo>
                    <a:pt x="3577492" y="66942"/>
                  </a:lnTo>
                  <a:lnTo>
                    <a:pt x="3619922" y="38697"/>
                  </a:lnTo>
                  <a:lnTo>
                    <a:pt x="3671570" y="19238"/>
                  </a:lnTo>
                  <a:lnTo>
                    <a:pt x="3733101" y="9471"/>
                  </a:lnTo>
                  <a:lnTo>
                    <a:pt x="3767582" y="8254"/>
                  </a:lnTo>
                  <a:close/>
                </a:path>
                <a:path w="4641215" h="580389">
                  <a:moveTo>
                    <a:pt x="1409573" y="0"/>
                  </a:moveTo>
                  <a:lnTo>
                    <a:pt x="1615821" y="572769"/>
                  </a:lnTo>
                  <a:lnTo>
                    <a:pt x="1493647" y="572769"/>
                  </a:lnTo>
                  <a:lnTo>
                    <a:pt x="1428114" y="384556"/>
                  </a:lnTo>
                  <a:lnTo>
                    <a:pt x="1218184" y="387350"/>
                  </a:lnTo>
                  <a:lnTo>
                    <a:pt x="1149985" y="572769"/>
                  </a:lnTo>
                  <a:lnTo>
                    <a:pt x="1077976" y="572769"/>
                  </a:lnTo>
                  <a:lnTo>
                    <a:pt x="1299464" y="19050"/>
                  </a:lnTo>
                  <a:lnTo>
                    <a:pt x="1409573" y="0"/>
                  </a:lnTo>
                  <a:close/>
                </a:path>
              </a:pathLst>
            </a:custGeom>
            <a:ln w="9144">
              <a:solidFill>
                <a:srgbClr val="34642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Date Placeholder 2"/>
          <p:cNvSpPr txBox="1">
            <a:spLocks noGrp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fld id="{BF5EDA6E-B32B-43FA-97E9-7C67EFEB14B0}" type="datetime1">
              <a:rPr lang="en-US" sz="1400" smtClean="0">
                <a:solidFill>
                  <a:srgbClr val="000000"/>
                </a:solidFill>
              </a:rPr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t>1/15/2021</a:t>
            </a:fld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117763" name="Slide Number Placeholder 4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defTabSz="914400" eaLnBrk="1" fontAlgn="base" hangingPunct="1">
              <a:spcBef>
                <a:spcPct val="0"/>
              </a:spcBef>
              <a:spcAft>
                <a:spcPct val="0"/>
              </a:spcAft>
            </a:pPr>
            <a:fld id="{9D7CE485-5A87-4E5A-AD60-A6D1388858AD}" type="slidenum">
              <a:rPr lang="en-US" sz="1400" smtClean="0">
                <a:solidFill>
                  <a:srgbClr val="000000"/>
                </a:solidFill>
              </a:rPr>
              <a:pPr algn="r"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11776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304800"/>
            <a:ext cx="8610600" cy="1143000"/>
          </a:xfrm>
        </p:spPr>
        <p:txBody>
          <a:bodyPr/>
          <a:lstStyle/>
          <a:p>
            <a:pPr eaLnBrk="1" hangingPunct="1"/>
            <a:r>
              <a:rPr lang="en-IE" sz="3600">
                <a:solidFill>
                  <a:schemeClr val="accent2"/>
                </a:solidFill>
              </a:rPr>
              <a:t>Simple Neighbourhood Operations Example</a:t>
            </a:r>
            <a:endParaRPr lang="en-GB" sz="3600">
              <a:solidFill>
                <a:schemeClr val="accent2"/>
              </a:solidFill>
            </a:endParaRPr>
          </a:p>
        </p:txBody>
      </p:sp>
      <p:grpSp>
        <p:nvGrpSpPr>
          <p:cNvPr id="117765" name="Group 3"/>
          <p:cNvGrpSpPr>
            <a:grpSpLocks/>
          </p:cNvGrpSpPr>
          <p:nvPr/>
        </p:nvGrpSpPr>
        <p:grpSpPr bwMode="auto">
          <a:xfrm>
            <a:off x="-31750" y="1862138"/>
            <a:ext cx="4510088" cy="4113212"/>
            <a:chOff x="30" y="1173"/>
            <a:chExt cx="2841" cy="2591"/>
          </a:xfrm>
        </p:grpSpPr>
        <p:sp>
          <p:nvSpPr>
            <p:cNvPr id="117766" name="Rectangle 4"/>
            <p:cNvSpPr>
              <a:spLocks noChangeArrowheads="1"/>
            </p:cNvSpPr>
            <p:nvPr/>
          </p:nvSpPr>
          <p:spPr bwMode="auto">
            <a:xfrm>
              <a:off x="208" y="1493"/>
              <a:ext cx="384" cy="3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>
                  <a:solidFill>
                    <a:srgbClr val="000000"/>
                  </a:solidFill>
                  <a:latin typeface="Arial" charset="0"/>
                </a:rPr>
                <a:t>123</a:t>
              </a: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7767" name="Rectangle 5"/>
            <p:cNvSpPr>
              <a:spLocks noChangeArrowheads="1"/>
            </p:cNvSpPr>
            <p:nvPr/>
          </p:nvSpPr>
          <p:spPr bwMode="auto">
            <a:xfrm>
              <a:off x="592" y="1493"/>
              <a:ext cx="381" cy="3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>
                  <a:solidFill>
                    <a:srgbClr val="000000"/>
                  </a:solidFill>
                  <a:latin typeface="Arial" charset="0"/>
                </a:rPr>
                <a:t>127</a:t>
              </a: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7768" name="Rectangle 6"/>
            <p:cNvSpPr>
              <a:spLocks noChangeArrowheads="1"/>
            </p:cNvSpPr>
            <p:nvPr/>
          </p:nvSpPr>
          <p:spPr bwMode="auto">
            <a:xfrm>
              <a:off x="973" y="1493"/>
              <a:ext cx="382" cy="3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>
                  <a:solidFill>
                    <a:srgbClr val="000000"/>
                  </a:solidFill>
                  <a:latin typeface="Arial" charset="0"/>
                </a:rPr>
                <a:t>128</a:t>
              </a: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7769" name="Rectangle 7"/>
            <p:cNvSpPr>
              <a:spLocks noChangeArrowheads="1"/>
            </p:cNvSpPr>
            <p:nvPr/>
          </p:nvSpPr>
          <p:spPr bwMode="auto">
            <a:xfrm>
              <a:off x="1355" y="1493"/>
              <a:ext cx="383" cy="3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>
                  <a:solidFill>
                    <a:srgbClr val="000000"/>
                  </a:solidFill>
                  <a:latin typeface="Arial" charset="0"/>
                </a:rPr>
                <a:t>119</a:t>
              </a: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7770" name="Rectangle 8"/>
            <p:cNvSpPr>
              <a:spLocks noChangeArrowheads="1"/>
            </p:cNvSpPr>
            <p:nvPr/>
          </p:nvSpPr>
          <p:spPr bwMode="auto">
            <a:xfrm>
              <a:off x="1738" y="1493"/>
              <a:ext cx="381" cy="3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>
                  <a:solidFill>
                    <a:srgbClr val="000000"/>
                  </a:solidFill>
                  <a:latin typeface="Arial" charset="0"/>
                </a:rPr>
                <a:t>115</a:t>
              </a: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7771" name="Rectangle 9"/>
            <p:cNvSpPr>
              <a:spLocks noChangeArrowheads="1"/>
            </p:cNvSpPr>
            <p:nvPr/>
          </p:nvSpPr>
          <p:spPr bwMode="auto">
            <a:xfrm>
              <a:off x="2105" y="1493"/>
              <a:ext cx="384" cy="3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>
                  <a:solidFill>
                    <a:srgbClr val="000000"/>
                  </a:solidFill>
                  <a:latin typeface="Arial" charset="0"/>
                </a:rPr>
                <a:t>130</a:t>
              </a: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7772" name="Rectangle 10"/>
            <p:cNvSpPr>
              <a:spLocks noChangeArrowheads="1"/>
            </p:cNvSpPr>
            <p:nvPr/>
          </p:nvSpPr>
          <p:spPr bwMode="auto">
            <a:xfrm>
              <a:off x="208" y="1869"/>
              <a:ext cx="384" cy="38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>
                  <a:solidFill>
                    <a:srgbClr val="000000"/>
                  </a:solidFill>
                  <a:latin typeface="Arial" charset="0"/>
                </a:rPr>
                <a:t>140</a:t>
              </a: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7773" name="Rectangle 11"/>
            <p:cNvSpPr>
              <a:spLocks noChangeArrowheads="1"/>
            </p:cNvSpPr>
            <p:nvPr/>
          </p:nvSpPr>
          <p:spPr bwMode="auto">
            <a:xfrm>
              <a:off x="592" y="1869"/>
              <a:ext cx="381" cy="38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>
                  <a:solidFill>
                    <a:srgbClr val="000000"/>
                  </a:solidFill>
                  <a:latin typeface="Arial" charset="0"/>
                </a:rPr>
                <a:t>145</a:t>
              </a: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7774" name="Rectangle 12"/>
            <p:cNvSpPr>
              <a:spLocks noChangeArrowheads="1"/>
            </p:cNvSpPr>
            <p:nvPr/>
          </p:nvSpPr>
          <p:spPr bwMode="auto">
            <a:xfrm>
              <a:off x="973" y="1869"/>
              <a:ext cx="382" cy="38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>
                  <a:solidFill>
                    <a:srgbClr val="000000"/>
                  </a:solidFill>
                  <a:latin typeface="Arial" charset="0"/>
                </a:rPr>
                <a:t>148</a:t>
              </a: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7775" name="Rectangle 13"/>
            <p:cNvSpPr>
              <a:spLocks noChangeArrowheads="1"/>
            </p:cNvSpPr>
            <p:nvPr/>
          </p:nvSpPr>
          <p:spPr bwMode="auto">
            <a:xfrm>
              <a:off x="1355" y="1869"/>
              <a:ext cx="383" cy="38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>
                  <a:solidFill>
                    <a:srgbClr val="000000"/>
                  </a:solidFill>
                  <a:latin typeface="Arial" charset="0"/>
                </a:rPr>
                <a:t>153</a:t>
              </a: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7776" name="Rectangle 14"/>
            <p:cNvSpPr>
              <a:spLocks noChangeArrowheads="1"/>
            </p:cNvSpPr>
            <p:nvPr/>
          </p:nvSpPr>
          <p:spPr bwMode="auto">
            <a:xfrm>
              <a:off x="1738" y="1869"/>
              <a:ext cx="381" cy="38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>
                  <a:solidFill>
                    <a:srgbClr val="000000"/>
                  </a:solidFill>
                  <a:latin typeface="Arial" charset="0"/>
                </a:rPr>
                <a:t>167</a:t>
              </a: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7777" name="Rectangle 15"/>
            <p:cNvSpPr>
              <a:spLocks noChangeArrowheads="1"/>
            </p:cNvSpPr>
            <p:nvPr/>
          </p:nvSpPr>
          <p:spPr bwMode="auto">
            <a:xfrm>
              <a:off x="2105" y="1869"/>
              <a:ext cx="384" cy="38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>
                  <a:solidFill>
                    <a:srgbClr val="000000"/>
                  </a:solidFill>
                  <a:latin typeface="Arial" charset="0"/>
                </a:rPr>
                <a:t>172</a:t>
              </a: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7778" name="Rectangle 16"/>
            <p:cNvSpPr>
              <a:spLocks noChangeArrowheads="1"/>
            </p:cNvSpPr>
            <p:nvPr/>
          </p:nvSpPr>
          <p:spPr bwMode="auto">
            <a:xfrm>
              <a:off x="208" y="2252"/>
              <a:ext cx="384" cy="3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>
                  <a:solidFill>
                    <a:srgbClr val="000000"/>
                  </a:solidFill>
                  <a:latin typeface="Arial" charset="0"/>
                </a:rPr>
                <a:t>133</a:t>
              </a: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7779" name="Rectangle 17"/>
            <p:cNvSpPr>
              <a:spLocks noChangeArrowheads="1"/>
            </p:cNvSpPr>
            <p:nvPr/>
          </p:nvSpPr>
          <p:spPr bwMode="auto">
            <a:xfrm>
              <a:off x="592" y="2252"/>
              <a:ext cx="381" cy="3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>
                  <a:solidFill>
                    <a:srgbClr val="000000"/>
                  </a:solidFill>
                  <a:latin typeface="Arial" charset="0"/>
                </a:rPr>
                <a:t>154</a:t>
              </a: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7780" name="Rectangle 18"/>
            <p:cNvSpPr>
              <a:spLocks noChangeArrowheads="1"/>
            </p:cNvSpPr>
            <p:nvPr/>
          </p:nvSpPr>
          <p:spPr bwMode="auto">
            <a:xfrm>
              <a:off x="973" y="2252"/>
              <a:ext cx="382" cy="3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>
                  <a:solidFill>
                    <a:srgbClr val="000000"/>
                  </a:solidFill>
                  <a:latin typeface="Arial" charset="0"/>
                </a:rPr>
                <a:t>183</a:t>
              </a: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7781" name="Rectangle 19"/>
            <p:cNvSpPr>
              <a:spLocks noChangeArrowheads="1"/>
            </p:cNvSpPr>
            <p:nvPr/>
          </p:nvSpPr>
          <p:spPr bwMode="auto">
            <a:xfrm>
              <a:off x="1355" y="2252"/>
              <a:ext cx="383" cy="3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>
                  <a:solidFill>
                    <a:srgbClr val="000000"/>
                  </a:solidFill>
                  <a:latin typeface="Arial" charset="0"/>
                </a:rPr>
                <a:t>192</a:t>
              </a: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7782" name="Rectangle 20"/>
            <p:cNvSpPr>
              <a:spLocks noChangeArrowheads="1"/>
            </p:cNvSpPr>
            <p:nvPr/>
          </p:nvSpPr>
          <p:spPr bwMode="auto">
            <a:xfrm>
              <a:off x="1738" y="2252"/>
              <a:ext cx="381" cy="3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>
                  <a:solidFill>
                    <a:srgbClr val="000000"/>
                  </a:solidFill>
                  <a:latin typeface="Arial" charset="0"/>
                </a:rPr>
                <a:t>194</a:t>
              </a: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7783" name="Rectangle 21"/>
            <p:cNvSpPr>
              <a:spLocks noChangeArrowheads="1"/>
            </p:cNvSpPr>
            <p:nvPr/>
          </p:nvSpPr>
          <p:spPr bwMode="auto">
            <a:xfrm>
              <a:off x="2105" y="2252"/>
              <a:ext cx="384" cy="3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>
                  <a:solidFill>
                    <a:srgbClr val="000000"/>
                  </a:solidFill>
                  <a:latin typeface="Arial" charset="0"/>
                </a:rPr>
                <a:t>191</a:t>
              </a: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7784" name="Rectangle 22"/>
            <p:cNvSpPr>
              <a:spLocks noChangeArrowheads="1"/>
            </p:cNvSpPr>
            <p:nvPr/>
          </p:nvSpPr>
          <p:spPr bwMode="auto">
            <a:xfrm>
              <a:off x="208" y="2628"/>
              <a:ext cx="384" cy="38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>
                  <a:solidFill>
                    <a:srgbClr val="000000"/>
                  </a:solidFill>
                  <a:latin typeface="Arial" charset="0"/>
                </a:rPr>
                <a:t>194</a:t>
              </a: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7785" name="Rectangle 23"/>
            <p:cNvSpPr>
              <a:spLocks noChangeArrowheads="1"/>
            </p:cNvSpPr>
            <p:nvPr/>
          </p:nvSpPr>
          <p:spPr bwMode="auto">
            <a:xfrm>
              <a:off x="592" y="2628"/>
              <a:ext cx="381" cy="38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>
                  <a:solidFill>
                    <a:srgbClr val="000000"/>
                  </a:solidFill>
                  <a:latin typeface="Arial" charset="0"/>
                </a:rPr>
                <a:t>199</a:t>
              </a: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7786" name="Rectangle 24"/>
            <p:cNvSpPr>
              <a:spLocks noChangeArrowheads="1"/>
            </p:cNvSpPr>
            <p:nvPr/>
          </p:nvSpPr>
          <p:spPr bwMode="auto">
            <a:xfrm>
              <a:off x="973" y="2628"/>
              <a:ext cx="382" cy="38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>
                  <a:solidFill>
                    <a:srgbClr val="000000"/>
                  </a:solidFill>
                  <a:latin typeface="Arial" charset="0"/>
                </a:rPr>
                <a:t>207</a:t>
              </a: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7787" name="Rectangle 25"/>
            <p:cNvSpPr>
              <a:spLocks noChangeArrowheads="1"/>
            </p:cNvSpPr>
            <p:nvPr/>
          </p:nvSpPr>
          <p:spPr bwMode="auto">
            <a:xfrm>
              <a:off x="1355" y="2628"/>
              <a:ext cx="383" cy="38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>
                  <a:solidFill>
                    <a:srgbClr val="000000"/>
                  </a:solidFill>
                  <a:latin typeface="Arial" charset="0"/>
                </a:rPr>
                <a:t>210</a:t>
              </a: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7788" name="Rectangle 26"/>
            <p:cNvSpPr>
              <a:spLocks noChangeArrowheads="1"/>
            </p:cNvSpPr>
            <p:nvPr/>
          </p:nvSpPr>
          <p:spPr bwMode="auto">
            <a:xfrm>
              <a:off x="1738" y="2628"/>
              <a:ext cx="381" cy="38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>
                  <a:solidFill>
                    <a:srgbClr val="000000"/>
                  </a:solidFill>
                  <a:latin typeface="Arial" charset="0"/>
                </a:rPr>
                <a:t>198</a:t>
              </a: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7789" name="Rectangle 27"/>
            <p:cNvSpPr>
              <a:spLocks noChangeArrowheads="1"/>
            </p:cNvSpPr>
            <p:nvPr/>
          </p:nvSpPr>
          <p:spPr bwMode="auto">
            <a:xfrm>
              <a:off x="2105" y="2628"/>
              <a:ext cx="384" cy="38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>
                  <a:solidFill>
                    <a:srgbClr val="000000"/>
                  </a:solidFill>
                  <a:latin typeface="Arial" charset="0"/>
                </a:rPr>
                <a:t>195</a:t>
              </a: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7790" name="Rectangle 28"/>
            <p:cNvSpPr>
              <a:spLocks noChangeArrowheads="1"/>
            </p:cNvSpPr>
            <p:nvPr/>
          </p:nvSpPr>
          <p:spPr bwMode="auto">
            <a:xfrm>
              <a:off x="208" y="2993"/>
              <a:ext cx="384" cy="3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>
                  <a:solidFill>
                    <a:srgbClr val="000000"/>
                  </a:solidFill>
                  <a:latin typeface="Arial" charset="0"/>
                </a:rPr>
                <a:t>164</a:t>
              </a: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7791" name="Rectangle 29"/>
            <p:cNvSpPr>
              <a:spLocks noChangeArrowheads="1"/>
            </p:cNvSpPr>
            <p:nvPr/>
          </p:nvSpPr>
          <p:spPr bwMode="auto">
            <a:xfrm>
              <a:off x="592" y="2993"/>
              <a:ext cx="381" cy="3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>
                  <a:solidFill>
                    <a:srgbClr val="000000"/>
                  </a:solidFill>
                  <a:latin typeface="Arial" charset="0"/>
                </a:rPr>
                <a:t>170</a:t>
              </a: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7792" name="Rectangle 30"/>
            <p:cNvSpPr>
              <a:spLocks noChangeArrowheads="1"/>
            </p:cNvSpPr>
            <p:nvPr/>
          </p:nvSpPr>
          <p:spPr bwMode="auto">
            <a:xfrm>
              <a:off x="973" y="2993"/>
              <a:ext cx="382" cy="3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>
                  <a:solidFill>
                    <a:srgbClr val="000000"/>
                  </a:solidFill>
                  <a:latin typeface="Arial" charset="0"/>
                </a:rPr>
                <a:t>175</a:t>
              </a: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7793" name="Rectangle 31"/>
            <p:cNvSpPr>
              <a:spLocks noChangeArrowheads="1"/>
            </p:cNvSpPr>
            <p:nvPr/>
          </p:nvSpPr>
          <p:spPr bwMode="auto">
            <a:xfrm>
              <a:off x="1355" y="2993"/>
              <a:ext cx="383" cy="3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>
                  <a:solidFill>
                    <a:srgbClr val="000000"/>
                  </a:solidFill>
                  <a:latin typeface="Arial" charset="0"/>
                </a:rPr>
                <a:t>162</a:t>
              </a: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7794" name="Rectangle 32"/>
            <p:cNvSpPr>
              <a:spLocks noChangeArrowheads="1"/>
            </p:cNvSpPr>
            <p:nvPr/>
          </p:nvSpPr>
          <p:spPr bwMode="auto">
            <a:xfrm>
              <a:off x="1738" y="2993"/>
              <a:ext cx="381" cy="3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>
                  <a:solidFill>
                    <a:srgbClr val="000000"/>
                  </a:solidFill>
                  <a:latin typeface="Arial" charset="0"/>
                </a:rPr>
                <a:t>173</a:t>
              </a: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7795" name="Rectangle 33"/>
            <p:cNvSpPr>
              <a:spLocks noChangeArrowheads="1"/>
            </p:cNvSpPr>
            <p:nvPr/>
          </p:nvSpPr>
          <p:spPr bwMode="auto">
            <a:xfrm>
              <a:off x="2105" y="2993"/>
              <a:ext cx="384" cy="3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>
                  <a:solidFill>
                    <a:srgbClr val="000000"/>
                  </a:solidFill>
                  <a:latin typeface="Arial" charset="0"/>
                </a:rPr>
                <a:t>151</a:t>
              </a: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7796" name="Line 34"/>
            <p:cNvSpPr>
              <a:spLocks noChangeShapeType="1"/>
            </p:cNvSpPr>
            <p:nvPr/>
          </p:nvSpPr>
          <p:spPr bwMode="auto">
            <a:xfrm>
              <a:off x="208" y="1493"/>
              <a:ext cx="2603" cy="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17797" name="Line 35"/>
            <p:cNvSpPr>
              <a:spLocks noChangeShapeType="1"/>
            </p:cNvSpPr>
            <p:nvPr/>
          </p:nvSpPr>
          <p:spPr bwMode="auto">
            <a:xfrm rot="5400000">
              <a:off x="-859" y="2560"/>
              <a:ext cx="2133" cy="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17798" name="Text Box 36"/>
            <p:cNvSpPr txBox="1">
              <a:spLocks noChangeArrowheads="1"/>
            </p:cNvSpPr>
            <p:nvPr/>
          </p:nvSpPr>
          <p:spPr bwMode="auto">
            <a:xfrm>
              <a:off x="134" y="1173"/>
              <a:ext cx="13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IE" b="1" i="1">
                  <a:solidFill>
                    <a:srgbClr val="0033CC"/>
                  </a:solidFill>
                </a:rPr>
                <a:t>Original Image</a:t>
              </a:r>
              <a:endParaRPr lang="en-US" b="1" i="1">
                <a:solidFill>
                  <a:srgbClr val="0033CC"/>
                </a:solidFill>
              </a:endParaRPr>
            </a:p>
          </p:txBody>
        </p:sp>
        <p:sp>
          <p:nvSpPr>
            <p:cNvPr id="117799" name="Text Box 37"/>
            <p:cNvSpPr txBox="1">
              <a:spLocks noChangeArrowheads="1"/>
            </p:cNvSpPr>
            <p:nvPr/>
          </p:nvSpPr>
          <p:spPr bwMode="auto">
            <a:xfrm>
              <a:off x="2667" y="1218"/>
              <a:ext cx="204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IE" sz="2200" b="1" i="1">
                  <a:solidFill>
                    <a:srgbClr val="0033CC"/>
                  </a:solidFill>
                </a:rPr>
                <a:t>x</a:t>
              </a:r>
              <a:endParaRPr lang="en-US" sz="2200" b="1" i="1">
                <a:solidFill>
                  <a:srgbClr val="0033CC"/>
                </a:solidFill>
              </a:endParaRPr>
            </a:p>
          </p:txBody>
        </p:sp>
        <p:sp>
          <p:nvSpPr>
            <p:cNvPr id="117800" name="Text Box 38"/>
            <p:cNvSpPr txBox="1">
              <a:spLocks noChangeArrowheads="1"/>
            </p:cNvSpPr>
            <p:nvPr/>
          </p:nvSpPr>
          <p:spPr bwMode="auto">
            <a:xfrm>
              <a:off x="30" y="3495"/>
              <a:ext cx="194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IE" sz="2200" b="1" i="1">
                  <a:solidFill>
                    <a:srgbClr val="0033CC"/>
                  </a:solidFill>
                </a:rPr>
                <a:t>y</a:t>
              </a:r>
              <a:endParaRPr lang="en-US" sz="2200" b="1" i="1">
                <a:solidFill>
                  <a:srgbClr val="0033CC"/>
                </a:solidFill>
              </a:endParaRPr>
            </a:p>
          </p:txBody>
        </p:sp>
      </p:grpSp>
      <p:grpSp>
        <p:nvGrpSpPr>
          <p:cNvPr id="117801" name="Group 39"/>
          <p:cNvGrpSpPr>
            <a:grpSpLocks/>
          </p:cNvGrpSpPr>
          <p:nvPr/>
        </p:nvGrpSpPr>
        <p:grpSpPr bwMode="auto">
          <a:xfrm>
            <a:off x="4584700" y="1862138"/>
            <a:ext cx="4443413" cy="4102100"/>
            <a:chOff x="2938" y="1173"/>
            <a:chExt cx="2799" cy="2584"/>
          </a:xfrm>
        </p:grpSpPr>
        <p:sp>
          <p:nvSpPr>
            <p:cNvPr id="117802" name="Rectangle 40"/>
            <p:cNvSpPr>
              <a:spLocks noChangeArrowheads="1"/>
            </p:cNvSpPr>
            <p:nvPr/>
          </p:nvSpPr>
          <p:spPr bwMode="auto">
            <a:xfrm>
              <a:off x="3114" y="1490"/>
              <a:ext cx="384" cy="3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7803" name="Rectangle 41"/>
            <p:cNvSpPr>
              <a:spLocks noChangeArrowheads="1"/>
            </p:cNvSpPr>
            <p:nvPr/>
          </p:nvSpPr>
          <p:spPr bwMode="auto">
            <a:xfrm>
              <a:off x="3498" y="1490"/>
              <a:ext cx="381" cy="3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7804" name="Rectangle 42"/>
            <p:cNvSpPr>
              <a:spLocks noChangeArrowheads="1"/>
            </p:cNvSpPr>
            <p:nvPr/>
          </p:nvSpPr>
          <p:spPr bwMode="auto">
            <a:xfrm>
              <a:off x="3879" y="1490"/>
              <a:ext cx="382" cy="3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7805" name="Rectangle 43"/>
            <p:cNvSpPr>
              <a:spLocks noChangeArrowheads="1"/>
            </p:cNvSpPr>
            <p:nvPr/>
          </p:nvSpPr>
          <p:spPr bwMode="auto">
            <a:xfrm>
              <a:off x="4261" y="1490"/>
              <a:ext cx="384" cy="3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7806" name="Rectangle 44"/>
            <p:cNvSpPr>
              <a:spLocks noChangeArrowheads="1"/>
            </p:cNvSpPr>
            <p:nvPr/>
          </p:nvSpPr>
          <p:spPr bwMode="auto">
            <a:xfrm>
              <a:off x="4645" y="1490"/>
              <a:ext cx="381" cy="3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7807" name="Rectangle 45"/>
            <p:cNvSpPr>
              <a:spLocks noChangeArrowheads="1"/>
            </p:cNvSpPr>
            <p:nvPr/>
          </p:nvSpPr>
          <p:spPr bwMode="auto">
            <a:xfrm>
              <a:off x="5012" y="1490"/>
              <a:ext cx="384" cy="3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7808" name="Rectangle 46"/>
            <p:cNvSpPr>
              <a:spLocks noChangeArrowheads="1"/>
            </p:cNvSpPr>
            <p:nvPr/>
          </p:nvSpPr>
          <p:spPr bwMode="auto">
            <a:xfrm>
              <a:off x="3114" y="1865"/>
              <a:ext cx="384" cy="3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7809" name="Rectangle 47"/>
            <p:cNvSpPr>
              <a:spLocks noChangeArrowheads="1"/>
            </p:cNvSpPr>
            <p:nvPr/>
          </p:nvSpPr>
          <p:spPr bwMode="auto">
            <a:xfrm>
              <a:off x="3498" y="1865"/>
              <a:ext cx="381" cy="3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7810" name="Rectangle 48"/>
            <p:cNvSpPr>
              <a:spLocks noChangeArrowheads="1"/>
            </p:cNvSpPr>
            <p:nvPr/>
          </p:nvSpPr>
          <p:spPr bwMode="auto">
            <a:xfrm>
              <a:off x="3879" y="1865"/>
              <a:ext cx="382" cy="3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7811" name="Rectangle 49"/>
            <p:cNvSpPr>
              <a:spLocks noChangeArrowheads="1"/>
            </p:cNvSpPr>
            <p:nvPr/>
          </p:nvSpPr>
          <p:spPr bwMode="auto">
            <a:xfrm>
              <a:off x="4261" y="1865"/>
              <a:ext cx="384" cy="3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7812" name="Rectangle 50"/>
            <p:cNvSpPr>
              <a:spLocks noChangeArrowheads="1"/>
            </p:cNvSpPr>
            <p:nvPr/>
          </p:nvSpPr>
          <p:spPr bwMode="auto">
            <a:xfrm>
              <a:off x="4645" y="1865"/>
              <a:ext cx="381" cy="3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7813" name="Rectangle 51"/>
            <p:cNvSpPr>
              <a:spLocks noChangeArrowheads="1"/>
            </p:cNvSpPr>
            <p:nvPr/>
          </p:nvSpPr>
          <p:spPr bwMode="auto">
            <a:xfrm>
              <a:off x="5012" y="1865"/>
              <a:ext cx="384" cy="3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7814" name="Rectangle 52"/>
            <p:cNvSpPr>
              <a:spLocks noChangeArrowheads="1"/>
            </p:cNvSpPr>
            <p:nvPr/>
          </p:nvSpPr>
          <p:spPr bwMode="auto">
            <a:xfrm>
              <a:off x="3114" y="2249"/>
              <a:ext cx="384" cy="3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7815" name="Rectangle 53"/>
            <p:cNvSpPr>
              <a:spLocks noChangeArrowheads="1"/>
            </p:cNvSpPr>
            <p:nvPr/>
          </p:nvSpPr>
          <p:spPr bwMode="auto">
            <a:xfrm>
              <a:off x="3498" y="2249"/>
              <a:ext cx="381" cy="3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7816" name="Rectangle 54"/>
            <p:cNvSpPr>
              <a:spLocks noChangeArrowheads="1"/>
            </p:cNvSpPr>
            <p:nvPr/>
          </p:nvSpPr>
          <p:spPr bwMode="auto">
            <a:xfrm>
              <a:off x="3879" y="2249"/>
              <a:ext cx="382" cy="3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7817" name="Rectangle 55"/>
            <p:cNvSpPr>
              <a:spLocks noChangeArrowheads="1"/>
            </p:cNvSpPr>
            <p:nvPr/>
          </p:nvSpPr>
          <p:spPr bwMode="auto">
            <a:xfrm>
              <a:off x="4261" y="2249"/>
              <a:ext cx="384" cy="3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7818" name="Rectangle 56"/>
            <p:cNvSpPr>
              <a:spLocks noChangeArrowheads="1"/>
            </p:cNvSpPr>
            <p:nvPr/>
          </p:nvSpPr>
          <p:spPr bwMode="auto">
            <a:xfrm>
              <a:off x="4645" y="2249"/>
              <a:ext cx="381" cy="3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7819" name="Rectangle 57"/>
            <p:cNvSpPr>
              <a:spLocks noChangeArrowheads="1"/>
            </p:cNvSpPr>
            <p:nvPr/>
          </p:nvSpPr>
          <p:spPr bwMode="auto">
            <a:xfrm>
              <a:off x="5012" y="2249"/>
              <a:ext cx="384" cy="3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7820" name="Rectangle 58"/>
            <p:cNvSpPr>
              <a:spLocks noChangeArrowheads="1"/>
            </p:cNvSpPr>
            <p:nvPr/>
          </p:nvSpPr>
          <p:spPr bwMode="auto">
            <a:xfrm>
              <a:off x="3114" y="2626"/>
              <a:ext cx="384" cy="3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7821" name="Rectangle 59"/>
            <p:cNvSpPr>
              <a:spLocks noChangeArrowheads="1"/>
            </p:cNvSpPr>
            <p:nvPr/>
          </p:nvSpPr>
          <p:spPr bwMode="auto">
            <a:xfrm>
              <a:off x="3498" y="2626"/>
              <a:ext cx="381" cy="3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7822" name="Rectangle 60"/>
            <p:cNvSpPr>
              <a:spLocks noChangeArrowheads="1"/>
            </p:cNvSpPr>
            <p:nvPr/>
          </p:nvSpPr>
          <p:spPr bwMode="auto">
            <a:xfrm>
              <a:off x="3879" y="2626"/>
              <a:ext cx="382" cy="3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7823" name="Rectangle 61"/>
            <p:cNvSpPr>
              <a:spLocks noChangeArrowheads="1"/>
            </p:cNvSpPr>
            <p:nvPr/>
          </p:nvSpPr>
          <p:spPr bwMode="auto">
            <a:xfrm>
              <a:off x="4261" y="2626"/>
              <a:ext cx="384" cy="3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7824" name="Rectangle 62"/>
            <p:cNvSpPr>
              <a:spLocks noChangeArrowheads="1"/>
            </p:cNvSpPr>
            <p:nvPr/>
          </p:nvSpPr>
          <p:spPr bwMode="auto">
            <a:xfrm>
              <a:off x="4645" y="2626"/>
              <a:ext cx="381" cy="3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7825" name="Rectangle 63"/>
            <p:cNvSpPr>
              <a:spLocks noChangeArrowheads="1"/>
            </p:cNvSpPr>
            <p:nvPr/>
          </p:nvSpPr>
          <p:spPr bwMode="auto">
            <a:xfrm>
              <a:off x="5012" y="2626"/>
              <a:ext cx="384" cy="3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7826" name="Rectangle 64"/>
            <p:cNvSpPr>
              <a:spLocks noChangeArrowheads="1"/>
            </p:cNvSpPr>
            <p:nvPr/>
          </p:nvSpPr>
          <p:spPr bwMode="auto">
            <a:xfrm>
              <a:off x="3114" y="2990"/>
              <a:ext cx="384" cy="3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7827" name="Rectangle 65"/>
            <p:cNvSpPr>
              <a:spLocks noChangeArrowheads="1"/>
            </p:cNvSpPr>
            <p:nvPr/>
          </p:nvSpPr>
          <p:spPr bwMode="auto">
            <a:xfrm>
              <a:off x="3498" y="2990"/>
              <a:ext cx="381" cy="3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7828" name="Rectangle 66"/>
            <p:cNvSpPr>
              <a:spLocks noChangeArrowheads="1"/>
            </p:cNvSpPr>
            <p:nvPr/>
          </p:nvSpPr>
          <p:spPr bwMode="auto">
            <a:xfrm>
              <a:off x="3879" y="2990"/>
              <a:ext cx="382" cy="3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7829" name="Rectangle 67"/>
            <p:cNvSpPr>
              <a:spLocks noChangeArrowheads="1"/>
            </p:cNvSpPr>
            <p:nvPr/>
          </p:nvSpPr>
          <p:spPr bwMode="auto">
            <a:xfrm>
              <a:off x="4261" y="2990"/>
              <a:ext cx="384" cy="3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7830" name="Rectangle 68"/>
            <p:cNvSpPr>
              <a:spLocks noChangeArrowheads="1"/>
            </p:cNvSpPr>
            <p:nvPr/>
          </p:nvSpPr>
          <p:spPr bwMode="auto">
            <a:xfrm>
              <a:off x="4645" y="2990"/>
              <a:ext cx="381" cy="3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7831" name="Rectangle 69"/>
            <p:cNvSpPr>
              <a:spLocks noChangeArrowheads="1"/>
            </p:cNvSpPr>
            <p:nvPr/>
          </p:nvSpPr>
          <p:spPr bwMode="auto">
            <a:xfrm>
              <a:off x="5012" y="2990"/>
              <a:ext cx="384" cy="3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7832" name="Line 70"/>
            <p:cNvSpPr>
              <a:spLocks noChangeShapeType="1"/>
            </p:cNvSpPr>
            <p:nvPr/>
          </p:nvSpPr>
          <p:spPr bwMode="auto">
            <a:xfrm>
              <a:off x="3114" y="1490"/>
              <a:ext cx="2564" cy="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17833" name="Line 71"/>
            <p:cNvSpPr>
              <a:spLocks noChangeShapeType="1"/>
            </p:cNvSpPr>
            <p:nvPr/>
          </p:nvSpPr>
          <p:spPr bwMode="auto">
            <a:xfrm rot="5400000">
              <a:off x="2036" y="2568"/>
              <a:ext cx="2155" cy="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17834" name="Text Box 72"/>
            <p:cNvSpPr txBox="1">
              <a:spLocks noChangeArrowheads="1"/>
            </p:cNvSpPr>
            <p:nvPr/>
          </p:nvSpPr>
          <p:spPr bwMode="auto">
            <a:xfrm>
              <a:off x="3043" y="1173"/>
              <a:ext cx="14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IE" b="1" i="1">
                  <a:solidFill>
                    <a:srgbClr val="0033CC"/>
                  </a:solidFill>
                </a:rPr>
                <a:t>Enhanced Image</a:t>
              </a:r>
              <a:endParaRPr lang="en-US" b="1" i="1">
                <a:solidFill>
                  <a:srgbClr val="0033CC"/>
                </a:solidFill>
              </a:endParaRPr>
            </a:p>
          </p:txBody>
        </p:sp>
        <p:sp>
          <p:nvSpPr>
            <p:cNvPr id="117835" name="Text Box 73"/>
            <p:cNvSpPr txBox="1">
              <a:spLocks noChangeArrowheads="1"/>
            </p:cNvSpPr>
            <p:nvPr/>
          </p:nvSpPr>
          <p:spPr bwMode="auto">
            <a:xfrm>
              <a:off x="5533" y="1222"/>
              <a:ext cx="204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IE" sz="2200" b="1" i="1">
                  <a:solidFill>
                    <a:srgbClr val="0033CC"/>
                  </a:solidFill>
                </a:rPr>
                <a:t>x</a:t>
              </a:r>
              <a:endParaRPr lang="en-US" sz="2200" b="1" i="1">
                <a:solidFill>
                  <a:srgbClr val="0033CC"/>
                </a:solidFill>
              </a:endParaRPr>
            </a:p>
          </p:txBody>
        </p:sp>
        <p:sp>
          <p:nvSpPr>
            <p:cNvPr id="117836" name="Text Box 74"/>
            <p:cNvSpPr txBox="1">
              <a:spLocks noChangeArrowheads="1"/>
            </p:cNvSpPr>
            <p:nvPr/>
          </p:nvSpPr>
          <p:spPr bwMode="auto">
            <a:xfrm>
              <a:off x="2938" y="3488"/>
              <a:ext cx="194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IE" sz="2200" b="1" i="1">
                  <a:solidFill>
                    <a:srgbClr val="0033CC"/>
                  </a:solidFill>
                </a:rPr>
                <a:t>y</a:t>
              </a:r>
              <a:endParaRPr lang="en-US" sz="2200" b="1" i="1">
                <a:solidFill>
                  <a:srgbClr val="0033CC"/>
                </a:solidFill>
              </a:endParaRPr>
            </a:p>
          </p:txBody>
        </p:sp>
      </p:grpSp>
      <p:grpSp>
        <p:nvGrpSpPr>
          <p:cNvPr id="117837" name="Group 75"/>
          <p:cNvGrpSpPr>
            <a:grpSpLocks/>
          </p:cNvGrpSpPr>
          <p:nvPr/>
        </p:nvGrpSpPr>
        <p:grpSpPr bwMode="auto">
          <a:xfrm>
            <a:off x="3932238" y="3798888"/>
            <a:ext cx="573087" cy="141287"/>
            <a:chOff x="4032" y="2383"/>
            <a:chExt cx="361" cy="89"/>
          </a:xfrm>
        </p:grpSpPr>
        <p:sp>
          <p:nvSpPr>
            <p:cNvPr id="117838" name="Oval 76"/>
            <p:cNvSpPr>
              <a:spLocks noChangeArrowheads="1"/>
            </p:cNvSpPr>
            <p:nvPr/>
          </p:nvSpPr>
          <p:spPr bwMode="auto">
            <a:xfrm>
              <a:off x="4032" y="2383"/>
              <a:ext cx="89" cy="8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17839" name="Oval 77"/>
            <p:cNvSpPr>
              <a:spLocks noChangeArrowheads="1"/>
            </p:cNvSpPr>
            <p:nvPr/>
          </p:nvSpPr>
          <p:spPr bwMode="auto">
            <a:xfrm>
              <a:off x="4168" y="2383"/>
              <a:ext cx="89" cy="8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17840" name="Oval 78"/>
            <p:cNvSpPr>
              <a:spLocks noChangeArrowheads="1"/>
            </p:cNvSpPr>
            <p:nvPr/>
          </p:nvSpPr>
          <p:spPr bwMode="auto">
            <a:xfrm>
              <a:off x="4304" y="2383"/>
              <a:ext cx="89" cy="8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117841" name="Group 79"/>
          <p:cNvGrpSpPr>
            <a:grpSpLocks/>
          </p:cNvGrpSpPr>
          <p:nvPr/>
        </p:nvGrpSpPr>
        <p:grpSpPr bwMode="auto">
          <a:xfrm rot="5400000">
            <a:off x="1790700" y="5638800"/>
            <a:ext cx="573088" cy="141288"/>
            <a:chOff x="4032" y="2383"/>
            <a:chExt cx="361" cy="89"/>
          </a:xfrm>
        </p:grpSpPr>
        <p:sp>
          <p:nvSpPr>
            <p:cNvPr id="117842" name="Oval 80"/>
            <p:cNvSpPr>
              <a:spLocks noChangeArrowheads="1"/>
            </p:cNvSpPr>
            <p:nvPr/>
          </p:nvSpPr>
          <p:spPr bwMode="auto">
            <a:xfrm>
              <a:off x="4032" y="2383"/>
              <a:ext cx="89" cy="8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17843" name="Oval 81"/>
            <p:cNvSpPr>
              <a:spLocks noChangeArrowheads="1"/>
            </p:cNvSpPr>
            <p:nvPr/>
          </p:nvSpPr>
          <p:spPr bwMode="auto">
            <a:xfrm>
              <a:off x="4168" y="2383"/>
              <a:ext cx="89" cy="8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17844" name="Oval 82"/>
            <p:cNvSpPr>
              <a:spLocks noChangeArrowheads="1"/>
            </p:cNvSpPr>
            <p:nvPr/>
          </p:nvSpPr>
          <p:spPr bwMode="auto">
            <a:xfrm>
              <a:off x="4304" y="2383"/>
              <a:ext cx="89" cy="8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117845" name="Group 83"/>
          <p:cNvGrpSpPr>
            <a:grpSpLocks/>
          </p:cNvGrpSpPr>
          <p:nvPr/>
        </p:nvGrpSpPr>
        <p:grpSpPr bwMode="auto">
          <a:xfrm>
            <a:off x="8539163" y="3794125"/>
            <a:ext cx="573087" cy="141288"/>
            <a:chOff x="4032" y="2383"/>
            <a:chExt cx="361" cy="89"/>
          </a:xfrm>
        </p:grpSpPr>
        <p:sp>
          <p:nvSpPr>
            <p:cNvPr id="117846" name="Oval 84"/>
            <p:cNvSpPr>
              <a:spLocks noChangeArrowheads="1"/>
            </p:cNvSpPr>
            <p:nvPr/>
          </p:nvSpPr>
          <p:spPr bwMode="auto">
            <a:xfrm>
              <a:off x="4032" y="2383"/>
              <a:ext cx="89" cy="8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17847" name="Oval 85"/>
            <p:cNvSpPr>
              <a:spLocks noChangeArrowheads="1"/>
            </p:cNvSpPr>
            <p:nvPr/>
          </p:nvSpPr>
          <p:spPr bwMode="auto">
            <a:xfrm>
              <a:off x="4168" y="2383"/>
              <a:ext cx="89" cy="8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17848" name="Oval 86"/>
            <p:cNvSpPr>
              <a:spLocks noChangeArrowheads="1"/>
            </p:cNvSpPr>
            <p:nvPr/>
          </p:nvSpPr>
          <p:spPr bwMode="auto">
            <a:xfrm>
              <a:off x="4304" y="2383"/>
              <a:ext cx="89" cy="8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117849" name="Group 87"/>
          <p:cNvGrpSpPr>
            <a:grpSpLocks/>
          </p:cNvGrpSpPr>
          <p:nvPr/>
        </p:nvGrpSpPr>
        <p:grpSpPr bwMode="auto">
          <a:xfrm rot="5400000">
            <a:off x="6397625" y="5634038"/>
            <a:ext cx="573087" cy="141288"/>
            <a:chOff x="4032" y="2383"/>
            <a:chExt cx="361" cy="89"/>
          </a:xfrm>
        </p:grpSpPr>
        <p:sp>
          <p:nvSpPr>
            <p:cNvPr id="117850" name="Oval 88"/>
            <p:cNvSpPr>
              <a:spLocks noChangeArrowheads="1"/>
            </p:cNvSpPr>
            <p:nvPr/>
          </p:nvSpPr>
          <p:spPr bwMode="auto">
            <a:xfrm>
              <a:off x="4032" y="2383"/>
              <a:ext cx="89" cy="8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17851" name="Oval 89"/>
            <p:cNvSpPr>
              <a:spLocks noChangeArrowheads="1"/>
            </p:cNvSpPr>
            <p:nvPr/>
          </p:nvSpPr>
          <p:spPr bwMode="auto">
            <a:xfrm>
              <a:off x="4168" y="2383"/>
              <a:ext cx="89" cy="8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17852" name="Oval 90"/>
            <p:cNvSpPr>
              <a:spLocks noChangeArrowheads="1"/>
            </p:cNvSpPr>
            <p:nvPr/>
          </p:nvSpPr>
          <p:spPr bwMode="auto">
            <a:xfrm>
              <a:off x="4304" y="2383"/>
              <a:ext cx="89" cy="8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117853" name="Line 91"/>
          <p:cNvSpPr>
            <a:spLocks noChangeShapeType="1"/>
          </p:cNvSpPr>
          <p:nvPr/>
        </p:nvSpPr>
        <p:spPr bwMode="auto">
          <a:xfrm>
            <a:off x="685800" y="1219200"/>
            <a:ext cx="8229600" cy="0"/>
          </a:xfrm>
          <a:prstGeom prst="line">
            <a:avLst/>
          </a:prstGeom>
          <a:noFill/>
          <a:ln w="76200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838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IE" sz="3600">
                <a:solidFill>
                  <a:schemeClr val="accent2"/>
                </a:solidFill>
              </a:rPr>
              <a:t>The Spatial Filtering Process</a:t>
            </a:r>
            <a:endParaRPr lang="en-US" sz="3600">
              <a:solidFill>
                <a:schemeClr val="accent2"/>
              </a:solidFill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7140575" y="1425575"/>
            <a:ext cx="1568450" cy="1560513"/>
            <a:chOff x="3696" y="2149"/>
            <a:chExt cx="988" cy="983"/>
          </a:xfrm>
        </p:grpSpPr>
        <p:sp>
          <p:nvSpPr>
            <p:cNvPr id="119814" name="Rectangle 4"/>
            <p:cNvSpPr>
              <a:spLocks noChangeArrowheads="1"/>
            </p:cNvSpPr>
            <p:nvPr/>
          </p:nvSpPr>
          <p:spPr bwMode="auto">
            <a:xfrm>
              <a:off x="3696" y="2149"/>
              <a:ext cx="329" cy="329"/>
            </a:xfrm>
            <a:prstGeom prst="rect">
              <a:avLst/>
            </a:prstGeom>
            <a:solidFill>
              <a:srgbClr val="99CCFF">
                <a:alpha val="18823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 sz="2400" i="1">
                  <a:solidFill>
                    <a:srgbClr val="000000"/>
                  </a:solidFill>
                </a:rPr>
                <a:t>r</a:t>
              </a:r>
              <a:endParaRPr lang="en-US" sz="2400" i="1">
                <a:solidFill>
                  <a:srgbClr val="000000"/>
                </a:solidFill>
              </a:endParaRPr>
            </a:p>
          </p:txBody>
        </p:sp>
        <p:sp>
          <p:nvSpPr>
            <p:cNvPr id="119815" name="Rectangle 5"/>
            <p:cNvSpPr>
              <a:spLocks noChangeArrowheads="1"/>
            </p:cNvSpPr>
            <p:nvPr/>
          </p:nvSpPr>
          <p:spPr bwMode="auto">
            <a:xfrm>
              <a:off x="4025" y="2149"/>
              <a:ext cx="330" cy="329"/>
            </a:xfrm>
            <a:prstGeom prst="rect">
              <a:avLst/>
            </a:prstGeom>
            <a:solidFill>
              <a:srgbClr val="99CCFF">
                <a:alpha val="18823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 sz="2400" i="1">
                  <a:solidFill>
                    <a:srgbClr val="000000"/>
                  </a:solidFill>
                </a:rPr>
                <a:t>s</a:t>
              </a:r>
              <a:endParaRPr lang="en-US" sz="2400" i="1">
                <a:solidFill>
                  <a:srgbClr val="000000"/>
                </a:solidFill>
              </a:endParaRPr>
            </a:p>
          </p:txBody>
        </p:sp>
        <p:sp>
          <p:nvSpPr>
            <p:cNvPr id="119816" name="Rectangle 6"/>
            <p:cNvSpPr>
              <a:spLocks noChangeArrowheads="1"/>
            </p:cNvSpPr>
            <p:nvPr/>
          </p:nvSpPr>
          <p:spPr bwMode="auto">
            <a:xfrm>
              <a:off x="4355" y="2149"/>
              <a:ext cx="329" cy="329"/>
            </a:xfrm>
            <a:prstGeom prst="rect">
              <a:avLst/>
            </a:prstGeom>
            <a:solidFill>
              <a:srgbClr val="99CCFF">
                <a:alpha val="18823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 sz="2400" i="1">
                  <a:solidFill>
                    <a:srgbClr val="000000"/>
                  </a:solidFill>
                </a:rPr>
                <a:t>t</a:t>
              </a:r>
              <a:endParaRPr lang="en-US" sz="2400" i="1">
                <a:solidFill>
                  <a:srgbClr val="000000"/>
                </a:solidFill>
              </a:endParaRPr>
            </a:p>
          </p:txBody>
        </p:sp>
        <p:sp>
          <p:nvSpPr>
            <p:cNvPr id="119817" name="Rectangle 7"/>
            <p:cNvSpPr>
              <a:spLocks noChangeArrowheads="1"/>
            </p:cNvSpPr>
            <p:nvPr/>
          </p:nvSpPr>
          <p:spPr bwMode="auto">
            <a:xfrm>
              <a:off x="3696" y="2474"/>
              <a:ext cx="329" cy="329"/>
            </a:xfrm>
            <a:prstGeom prst="rect">
              <a:avLst/>
            </a:prstGeom>
            <a:solidFill>
              <a:srgbClr val="99CCFF">
                <a:alpha val="18823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 sz="2400" i="1">
                  <a:solidFill>
                    <a:srgbClr val="000000"/>
                  </a:solidFill>
                </a:rPr>
                <a:t>u</a:t>
              </a:r>
              <a:endParaRPr lang="en-US" sz="2400" i="1">
                <a:solidFill>
                  <a:srgbClr val="000000"/>
                </a:solidFill>
              </a:endParaRPr>
            </a:p>
          </p:txBody>
        </p:sp>
        <p:sp>
          <p:nvSpPr>
            <p:cNvPr id="119818" name="Rectangle 8"/>
            <p:cNvSpPr>
              <a:spLocks noChangeArrowheads="1"/>
            </p:cNvSpPr>
            <p:nvPr/>
          </p:nvSpPr>
          <p:spPr bwMode="auto">
            <a:xfrm>
              <a:off x="4025" y="2474"/>
              <a:ext cx="330" cy="329"/>
            </a:xfrm>
            <a:prstGeom prst="rect">
              <a:avLst/>
            </a:prstGeom>
            <a:solidFill>
              <a:srgbClr val="000080">
                <a:alpha val="18823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 sz="2400" i="1">
                  <a:solidFill>
                    <a:srgbClr val="000000"/>
                  </a:solidFill>
                </a:rPr>
                <a:t>v</a:t>
              </a:r>
              <a:endParaRPr lang="el-GR" sz="2400" i="1">
                <a:solidFill>
                  <a:srgbClr val="000000"/>
                </a:solidFill>
              </a:endParaRPr>
            </a:p>
          </p:txBody>
        </p:sp>
        <p:sp>
          <p:nvSpPr>
            <p:cNvPr id="119819" name="Rectangle 9"/>
            <p:cNvSpPr>
              <a:spLocks noChangeArrowheads="1"/>
            </p:cNvSpPr>
            <p:nvPr/>
          </p:nvSpPr>
          <p:spPr bwMode="auto">
            <a:xfrm>
              <a:off x="4355" y="2474"/>
              <a:ext cx="329" cy="329"/>
            </a:xfrm>
            <a:prstGeom prst="rect">
              <a:avLst/>
            </a:prstGeom>
            <a:solidFill>
              <a:srgbClr val="99CCFF">
                <a:alpha val="18823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 sz="2400" i="1">
                  <a:solidFill>
                    <a:srgbClr val="000000"/>
                  </a:solidFill>
                </a:rPr>
                <a:t>w</a:t>
              </a:r>
              <a:endParaRPr lang="en-US" sz="2400" i="1">
                <a:solidFill>
                  <a:srgbClr val="000000"/>
                </a:solidFill>
              </a:endParaRPr>
            </a:p>
          </p:txBody>
        </p:sp>
        <p:sp>
          <p:nvSpPr>
            <p:cNvPr id="119820" name="Rectangle 10"/>
            <p:cNvSpPr>
              <a:spLocks noChangeArrowheads="1"/>
            </p:cNvSpPr>
            <p:nvPr/>
          </p:nvSpPr>
          <p:spPr bwMode="auto">
            <a:xfrm>
              <a:off x="3696" y="2803"/>
              <a:ext cx="329" cy="329"/>
            </a:xfrm>
            <a:prstGeom prst="rect">
              <a:avLst/>
            </a:prstGeom>
            <a:solidFill>
              <a:srgbClr val="99CCFF">
                <a:alpha val="18823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 sz="2400" i="1">
                  <a:solidFill>
                    <a:srgbClr val="000000"/>
                  </a:solidFill>
                </a:rPr>
                <a:t>x</a:t>
              </a:r>
              <a:endParaRPr lang="en-US" sz="2400" i="1">
                <a:solidFill>
                  <a:srgbClr val="000000"/>
                </a:solidFill>
              </a:endParaRPr>
            </a:p>
          </p:txBody>
        </p:sp>
        <p:sp>
          <p:nvSpPr>
            <p:cNvPr id="119821" name="Rectangle 11"/>
            <p:cNvSpPr>
              <a:spLocks noChangeArrowheads="1"/>
            </p:cNvSpPr>
            <p:nvPr/>
          </p:nvSpPr>
          <p:spPr bwMode="auto">
            <a:xfrm>
              <a:off x="4025" y="2803"/>
              <a:ext cx="330" cy="329"/>
            </a:xfrm>
            <a:prstGeom prst="rect">
              <a:avLst/>
            </a:prstGeom>
            <a:solidFill>
              <a:srgbClr val="99CCFF">
                <a:alpha val="18823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 sz="2400" i="1">
                  <a:solidFill>
                    <a:srgbClr val="000000"/>
                  </a:solidFill>
                </a:rPr>
                <a:t>y</a:t>
              </a:r>
              <a:endParaRPr lang="en-US" sz="2400" i="1">
                <a:solidFill>
                  <a:srgbClr val="000000"/>
                </a:solidFill>
              </a:endParaRPr>
            </a:p>
          </p:txBody>
        </p:sp>
        <p:sp>
          <p:nvSpPr>
            <p:cNvPr id="119822" name="Rectangle 12"/>
            <p:cNvSpPr>
              <a:spLocks noChangeArrowheads="1"/>
            </p:cNvSpPr>
            <p:nvPr/>
          </p:nvSpPr>
          <p:spPr bwMode="auto">
            <a:xfrm>
              <a:off x="4355" y="2803"/>
              <a:ext cx="329" cy="329"/>
            </a:xfrm>
            <a:prstGeom prst="rect">
              <a:avLst/>
            </a:prstGeom>
            <a:solidFill>
              <a:srgbClr val="99CCFF">
                <a:alpha val="18823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 sz="2400" i="1">
                  <a:solidFill>
                    <a:srgbClr val="000000"/>
                  </a:solidFill>
                </a:rPr>
                <a:t>z</a:t>
              </a:r>
              <a:endParaRPr lang="en-US" sz="2400" i="1">
                <a:solidFill>
                  <a:srgbClr val="000000"/>
                </a:solidFill>
              </a:endParaRPr>
            </a:p>
          </p:txBody>
        </p:sp>
      </p:grpSp>
      <p:grpSp>
        <p:nvGrpSpPr>
          <p:cNvPr id="119823" name="Group 13"/>
          <p:cNvGrpSpPr>
            <a:grpSpLocks/>
          </p:cNvGrpSpPr>
          <p:nvPr/>
        </p:nvGrpSpPr>
        <p:grpSpPr bwMode="auto">
          <a:xfrm>
            <a:off x="523875" y="1624013"/>
            <a:ext cx="3625850" cy="3384550"/>
            <a:chOff x="330" y="1023"/>
            <a:chExt cx="2284" cy="2132"/>
          </a:xfrm>
        </p:grpSpPr>
        <p:sp>
          <p:nvSpPr>
            <p:cNvPr id="119824" name="Rectangle 14"/>
            <p:cNvSpPr>
              <a:spLocks noChangeArrowheads="1"/>
            </p:cNvSpPr>
            <p:nvPr/>
          </p:nvSpPr>
          <p:spPr bwMode="auto">
            <a:xfrm>
              <a:off x="330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25" name="Rectangle 15"/>
            <p:cNvSpPr>
              <a:spLocks noChangeArrowheads="1"/>
            </p:cNvSpPr>
            <p:nvPr/>
          </p:nvSpPr>
          <p:spPr bwMode="auto">
            <a:xfrm>
              <a:off x="474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26" name="Rectangle 16"/>
            <p:cNvSpPr>
              <a:spLocks noChangeArrowheads="1"/>
            </p:cNvSpPr>
            <p:nvPr/>
          </p:nvSpPr>
          <p:spPr bwMode="auto">
            <a:xfrm>
              <a:off x="618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27" name="Rectangle 17"/>
            <p:cNvSpPr>
              <a:spLocks noChangeArrowheads="1"/>
            </p:cNvSpPr>
            <p:nvPr/>
          </p:nvSpPr>
          <p:spPr bwMode="auto">
            <a:xfrm>
              <a:off x="762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28" name="Rectangle 18"/>
            <p:cNvSpPr>
              <a:spLocks noChangeArrowheads="1"/>
            </p:cNvSpPr>
            <p:nvPr/>
          </p:nvSpPr>
          <p:spPr bwMode="auto">
            <a:xfrm>
              <a:off x="906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29" name="Rectangle 19"/>
            <p:cNvSpPr>
              <a:spLocks noChangeArrowheads="1"/>
            </p:cNvSpPr>
            <p:nvPr/>
          </p:nvSpPr>
          <p:spPr bwMode="auto">
            <a:xfrm>
              <a:off x="1045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30" name="Rectangle 20"/>
            <p:cNvSpPr>
              <a:spLocks noChangeArrowheads="1"/>
            </p:cNvSpPr>
            <p:nvPr/>
          </p:nvSpPr>
          <p:spPr bwMode="auto">
            <a:xfrm>
              <a:off x="1189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31" name="Rectangle 21"/>
            <p:cNvSpPr>
              <a:spLocks noChangeArrowheads="1"/>
            </p:cNvSpPr>
            <p:nvPr/>
          </p:nvSpPr>
          <p:spPr bwMode="auto">
            <a:xfrm>
              <a:off x="1333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32" name="Rectangle 22"/>
            <p:cNvSpPr>
              <a:spLocks noChangeArrowheads="1"/>
            </p:cNvSpPr>
            <p:nvPr/>
          </p:nvSpPr>
          <p:spPr bwMode="auto">
            <a:xfrm>
              <a:off x="1477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33" name="Rectangle 23"/>
            <p:cNvSpPr>
              <a:spLocks noChangeArrowheads="1"/>
            </p:cNvSpPr>
            <p:nvPr/>
          </p:nvSpPr>
          <p:spPr bwMode="auto">
            <a:xfrm>
              <a:off x="1616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34" name="Rectangle 24"/>
            <p:cNvSpPr>
              <a:spLocks noChangeArrowheads="1"/>
            </p:cNvSpPr>
            <p:nvPr/>
          </p:nvSpPr>
          <p:spPr bwMode="auto">
            <a:xfrm>
              <a:off x="330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35" name="Rectangle 25"/>
            <p:cNvSpPr>
              <a:spLocks noChangeArrowheads="1"/>
            </p:cNvSpPr>
            <p:nvPr/>
          </p:nvSpPr>
          <p:spPr bwMode="auto">
            <a:xfrm>
              <a:off x="474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36" name="Rectangle 26"/>
            <p:cNvSpPr>
              <a:spLocks noChangeArrowheads="1"/>
            </p:cNvSpPr>
            <p:nvPr/>
          </p:nvSpPr>
          <p:spPr bwMode="auto">
            <a:xfrm>
              <a:off x="618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37" name="Rectangle 27"/>
            <p:cNvSpPr>
              <a:spLocks noChangeArrowheads="1"/>
            </p:cNvSpPr>
            <p:nvPr/>
          </p:nvSpPr>
          <p:spPr bwMode="auto">
            <a:xfrm>
              <a:off x="762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38" name="Rectangle 28"/>
            <p:cNvSpPr>
              <a:spLocks noChangeArrowheads="1"/>
            </p:cNvSpPr>
            <p:nvPr/>
          </p:nvSpPr>
          <p:spPr bwMode="auto">
            <a:xfrm>
              <a:off x="906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39" name="Rectangle 29"/>
            <p:cNvSpPr>
              <a:spLocks noChangeArrowheads="1"/>
            </p:cNvSpPr>
            <p:nvPr/>
          </p:nvSpPr>
          <p:spPr bwMode="auto">
            <a:xfrm>
              <a:off x="1045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40" name="Rectangle 30"/>
            <p:cNvSpPr>
              <a:spLocks noChangeArrowheads="1"/>
            </p:cNvSpPr>
            <p:nvPr/>
          </p:nvSpPr>
          <p:spPr bwMode="auto">
            <a:xfrm>
              <a:off x="1189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41" name="Rectangle 31"/>
            <p:cNvSpPr>
              <a:spLocks noChangeArrowheads="1"/>
            </p:cNvSpPr>
            <p:nvPr/>
          </p:nvSpPr>
          <p:spPr bwMode="auto">
            <a:xfrm>
              <a:off x="1333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42" name="Rectangle 32"/>
            <p:cNvSpPr>
              <a:spLocks noChangeArrowheads="1"/>
            </p:cNvSpPr>
            <p:nvPr/>
          </p:nvSpPr>
          <p:spPr bwMode="auto">
            <a:xfrm>
              <a:off x="1477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43" name="Rectangle 33"/>
            <p:cNvSpPr>
              <a:spLocks noChangeArrowheads="1"/>
            </p:cNvSpPr>
            <p:nvPr/>
          </p:nvSpPr>
          <p:spPr bwMode="auto">
            <a:xfrm>
              <a:off x="1616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44" name="Rectangle 34"/>
            <p:cNvSpPr>
              <a:spLocks noChangeArrowheads="1"/>
            </p:cNvSpPr>
            <p:nvPr/>
          </p:nvSpPr>
          <p:spPr bwMode="auto">
            <a:xfrm>
              <a:off x="330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45" name="Rectangle 35"/>
            <p:cNvSpPr>
              <a:spLocks noChangeArrowheads="1"/>
            </p:cNvSpPr>
            <p:nvPr/>
          </p:nvSpPr>
          <p:spPr bwMode="auto">
            <a:xfrm>
              <a:off x="474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46" name="Rectangle 36"/>
            <p:cNvSpPr>
              <a:spLocks noChangeArrowheads="1"/>
            </p:cNvSpPr>
            <p:nvPr/>
          </p:nvSpPr>
          <p:spPr bwMode="auto">
            <a:xfrm>
              <a:off x="618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47" name="Rectangle 37"/>
            <p:cNvSpPr>
              <a:spLocks noChangeArrowheads="1"/>
            </p:cNvSpPr>
            <p:nvPr/>
          </p:nvSpPr>
          <p:spPr bwMode="auto">
            <a:xfrm>
              <a:off x="762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48" name="Rectangle 38"/>
            <p:cNvSpPr>
              <a:spLocks noChangeArrowheads="1"/>
            </p:cNvSpPr>
            <p:nvPr/>
          </p:nvSpPr>
          <p:spPr bwMode="auto">
            <a:xfrm>
              <a:off x="906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49" name="Rectangle 39"/>
            <p:cNvSpPr>
              <a:spLocks noChangeArrowheads="1"/>
            </p:cNvSpPr>
            <p:nvPr/>
          </p:nvSpPr>
          <p:spPr bwMode="auto">
            <a:xfrm>
              <a:off x="1045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50" name="Rectangle 40"/>
            <p:cNvSpPr>
              <a:spLocks noChangeArrowheads="1"/>
            </p:cNvSpPr>
            <p:nvPr/>
          </p:nvSpPr>
          <p:spPr bwMode="auto">
            <a:xfrm>
              <a:off x="1189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51" name="Rectangle 41"/>
            <p:cNvSpPr>
              <a:spLocks noChangeArrowheads="1"/>
            </p:cNvSpPr>
            <p:nvPr/>
          </p:nvSpPr>
          <p:spPr bwMode="auto">
            <a:xfrm>
              <a:off x="1333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52" name="Rectangle 42"/>
            <p:cNvSpPr>
              <a:spLocks noChangeArrowheads="1"/>
            </p:cNvSpPr>
            <p:nvPr/>
          </p:nvSpPr>
          <p:spPr bwMode="auto">
            <a:xfrm>
              <a:off x="1477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53" name="Rectangle 43"/>
            <p:cNvSpPr>
              <a:spLocks noChangeArrowheads="1"/>
            </p:cNvSpPr>
            <p:nvPr/>
          </p:nvSpPr>
          <p:spPr bwMode="auto">
            <a:xfrm>
              <a:off x="1616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54" name="Rectangle 44"/>
            <p:cNvSpPr>
              <a:spLocks noChangeArrowheads="1"/>
            </p:cNvSpPr>
            <p:nvPr/>
          </p:nvSpPr>
          <p:spPr bwMode="auto">
            <a:xfrm>
              <a:off x="330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55" name="Rectangle 45"/>
            <p:cNvSpPr>
              <a:spLocks noChangeArrowheads="1"/>
            </p:cNvSpPr>
            <p:nvPr/>
          </p:nvSpPr>
          <p:spPr bwMode="auto">
            <a:xfrm>
              <a:off x="474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56" name="Rectangle 46"/>
            <p:cNvSpPr>
              <a:spLocks noChangeArrowheads="1"/>
            </p:cNvSpPr>
            <p:nvPr/>
          </p:nvSpPr>
          <p:spPr bwMode="auto">
            <a:xfrm>
              <a:off x="618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57" name="Rectangle 47"/>
            <p:cNvSpPr>
              <a:spLocks noChangeArrowheads="1"/>
            </p:cNvSpPr>
            <p:nvPr/>
          </p:nvSpPr>
          <p:spPr bwMode="auto">
            <a:xfrm>
              <a:off x="762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58" name="Rectangle 48"/>
            <p:cNvSpPr>
              <a:spLocks noChangeArrowheads="1"/>
            </p:cNvSpPr>
            <p:nvPr/>
          </p:nvSpPr>
          <p:spPr bwMode="auto">
            <a:xfrm>
              <a:off x="906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59" name="Rectangle 49"/>
            <p:cNvSpPr>
              <a:spLocks noChangeArrowheads="1"/>
            </p:cNvSpPr>
            <p:nvPr/>
          </p:nvSpPr>
          <p:spPr bwMode="auto">
            <a:xfrm>
              <a:off x="1045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60" name="Rectangle 50"/>
            <p:cNvSpPr>
              <a:spLocks noChangeArrowheads="1"/>
            </p:cNvSpPr>
            <p:nvPr/>
          </p:nvSpPr>
          <p:spPr bwMode="auto">
            <a:xfrm>
              <a:off x="1189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61" name="Rectangle 51"/>
            <p:cNvSpPr>
              <a:spLocks noChangeArrowheads="1"/>
            </p:cNvSpPr>
            <p:nvPr/>
          </p:nvSpPr>
          <p:spPr bwMode="auto">
            <a:xfrm>
              <a:off x="1333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62" name="Rectangle 52"/>
            <p:cNvSpPr>
              <a:spLocks noChangeArrowheads="1"/>
            </p:cNvSpPr>
            <p:nvPr/>
          </p:nvSpPr>
          <p:spPr bwMode="auto">
            <a:xfrm>
              <a:off x="1477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63" name="Rectangle 53"/>
            <p:cNvSpPr>
              <a:spLocks noChangeArrowheads="1"/>
            </p:cNvSpPr>
            <p:nvPr/>
          </p:nvSpPr>
          <p:spPr bwMode="auto">
            <a:xfrm>
              <a:off x="1616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64" name="Rectangle 54"/>
            <p:cNvSpPr>
              <a:spLocks noChangeArrowheads="1"/>
            </p:cNvSpPr>
            <p:nvPr/>
          </p:nvSpPr>
          <p:spPr bwMode="auto">
            <a:xfrm>
              <a:off x="330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65" name="Rectangle 55"/>
            <p:cNvSpPr>
              <a:spLocks noChangeArrowheads="1"/>
            </p:cNvSpPr>
            <p:nvPr/>
          </p:nvSpPr>
          <p:spPr bwMode="auto">
            <a:xfrm>
              <a:off x="474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66" name="Rectangle 56"/>
            <p:cNvSpPr>
              <a:spLocks noChangeArrowheads="1"/>
            </p:cNvSpPr>
            <p:nvPr/>
          </p:nvSpPr>
          <p:spPr bwMode="auto">
            <a:xfrm>
              <a:off x="618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67" name="Rectangle 57"/>
            <p:cNvSpPr>
              <a:spLocks noChangeArrowheads="1"/>
            </p:cNvSpPr>
            <p:nvPr/>
          </p:nvSpPr>
          <p:spPr bwMode="auto">
            <a:xfrm>
              <a:off x="762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68" name="Rectangle 58"/>
            <p:cNvSpPr>
              <a:spLocks noChangeArrowheads="1"/>
            </p:cNvSpPr>
            <p:nvPr/>
          </p:nvSpPr>
          <p:spPr bwMode="auto">
            <a:xfrm>
              <a:off x="906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69" name="Rectangle 59"/>
            <p:cNvSpPr>
              <a:spLocks noChangeArrowheads="1"/>
            </p:cNvSpPr>
            <p:nvPr/>
          </p:nvSpPr>
          <p:spPr bwMode="auto">
            <a:xfrm>
              <a:off x="1045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70" name="Rectangle 60"/>
            <p:cNvSpPr>
              <a:spLocks noChangeArrowheads="1"/>
            </p:cNvSpPr>
            <p:nvPr/>
          </p:nvSpPr>
          <p:spPr bwMode="auto">
            <a:xfrm>
              <a:off x="1189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71" name="Rectangle 61"/>
            <p:cNvSpPr>
              <a:spLocks noChangeArrowheads="1"/>
            </p:cNvSpPr>
            <p:nvPr/>
          </p:nvSpPr>
          <p:spPr bwMode="auto">
            <a:xfrm>
              <a:off x="1333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72" name="Rectangle 62"/>
            <p:cNvSpPr>
              <a:spLocks noChangeArrowheads="1"/>
            </p:cNvSpPr>
            <p:nvPr/>
          </p:nvSpPr>
          <p:spPr bwMode="auto">
            <a:xfrm>
              <a:off x="1477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73" name="Rectangle 63"/>
            <p:cNvSpPr>
              <a:spLocks noChangeArrowheads="1"/>
            </p:cNvSpPr>
            <p:nvPr/>
          </p:nvSpPr>
          <p:spPr bwMode="auto">
            <a:xfrm>
              <a:off x="1616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74" name="Rectangle 64"/>
            <p:cNvSpPr>
              <a:spLocks noChangeArrowheads="1"/>
            </p:cNvSpPr>
            <p:nvPr/>
          </p:nvSpPr>
          <p:spPr bwMode="auto">
            <a:xfrm>
              <a:off x="330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75" name="Rectangle 65"/>
            <p:cNvSpPr>
              <a:spLocks noChangeArrowheads="1"/>
            </p:cNvSpPr>
            <p:nvPr/>
          </p:nvSpPr>
          <p:spPr bwMode="auto">
            <a:xfrm>
              <a:off x="474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76" name="Rectangle 66"/>
            <p:cNvSpPr>
              <a:spLocks noChangeArrowheads="1"/>
            </p:cNvSpPr>
            <p:nvPr/>
          </p:nvSpPr>
          <p:spPr bwMode="auto">
            <a:xfrm>
              <a:off x="618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77" name="Rectangle 67"/>
            <p:cNvSpPr>
              <a:spLocks noChangeArrowheads="1"/>
            </p:cNvSpPr>
            <p:nvPr/>
          </p:nvSpPr>
          <p:spPr bwMode="auto">
            <a:xfrm>
              <a:off x="762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78" name="Rectangle 68"/>
            <p:cNvSpPr>
              <a:spLocks noChangeArrowheads="1"/>
            </p:cNvSpPr>
            <p:nvPr/>
          </p:nvSpPr>
          <p:spPr bwMode="auto">
            <a:xfrm>
              <a:off x="906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79" name="Rectangle 69"/>
            <p:cNvSpPr>
              <a:spLocks noChangeArrowheads="1"/>
            </p:cNvSpPr>
            <p:nvPr/>
          </p:nvSpPr>
          <p:spPr bwMode="auto">
            <a:xfrm>
              <a:off x="1045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80" name="Rectangle 70"/>
            <p:cNvSpPr>
              <a:spLocks noChangeArrowheads="1"/>
            </p:cNvSpPr>
            <p:nvPr/>
          </p:nvSpPr>
          <p:spPr bwMode="auto">
            <a:xfrm>
              <a:off x="1189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81" name="Rectangle 71"/>
            <p:cNvSpPr>
              <a:spLocks noChangeArrowheads="1"/>
            </p:cNvSpPr>
            <p:nvPr/>
          </p:nvSpPr>
          <p:spPr bwMode="auto">
            <a:xfrm>
              <a:off x="1333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82" name="Rectangle 72"/>
            <p:cNvSpPr>
              <a:spLocks noChangeArrowheads="1"/>
            </p:cNvSpPr>
            <p:nvPr/>
          </p:nvSpPr>
          <p:spPr bwMode="auto">
            <a:xfrm>
              <a:off x="1477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83" name="Rectangle 73"/>
            <p:cNvSpPr>
              <a:spLocks noChangeArrowheads="1"/>
            </p:cNvSpPr>
            <p:nvPr/>
          </p:nvSpPr>
          <p:spPr bwMode="auto">
            <a:xfrm>
              <a:off x="1616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84" name="Rectangle 74"/>
            <p:cNvSpPr>
              <a:spLocks noChangeArrowheads="1"/>
            </p:cNvSpPr>
            <p:nvPr/>
          </p:nvSpPr>
          <p:spPr bwMode="auto">
            <a:xfrm>
              <a:off x="330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85" name="Rectangle 75"/>
            <p:cNvSpPr>
              <a:spLocks noChangeArrowheads="1"/>
            </p:cNvSpPr>
            <p:nvPr/>
          </p:nvSpPr>
          <p:spPr bwMode="auto">
            <a:xfrm>
              <a:off x="474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86" name="Rectangle 76"/>
            <p:cNvSpPr>
              <a:spLocks noChangeArrowheads="1"/>
            </p:cNvSpPr>
            <p:nvPr/>
          </p:nvSpPr>
          <p:spPr bwMode="auto">
            <a:xfrm>
              <a:off x="618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87" name="Rectangle 77"/>
            <p:cNvSpPr>
              <a:spLocks noChangeArrowheads="1"/>
            </p:cNvSpPr>
            <p:nvPr/>
          </p:nvSpPr>
          <p:spPr bwMode="auto">
            <a:xfrm>
              <a:off x="762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88" name="Rectangle 78"/>
            <p:cNvSpPr>
              <a:spLocks noChangeArrowheads="1"/>
            </p:cNvSpPr>
            <p:nvPr/>
          </p:nvSpPr>
          <p:spPr bwMode="auto">
            <a:xfrm>
              <a:off x="906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89" name="Rectangle 79"/>
            <p:cNvSpPr>
              <a:spLocks noChangeArrowheads="1"/>
            </p:cNvSpPr>
            <p:nvPr/>
          </p:nvSpPr>
          <p:spPr bwMode="auto">
            <a:xfrm>
              <a:off x="1045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90" name="Rectangle 80"/>
            <p:cNvSpPr>
              <a:spLocks noChangeArrowheads="1"/>
            </p:cNvSpPr>
            <p:nvPr/>
          </p:nvSpPr>
          <p:spPr bwMode="auto">
            <a:xfrm>
              <a:off x="1189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91" name="Rectangle 81"/>
            <p:cNvSpPr>
              <a:spLocks noChangeArrowheads="1"/>
            </p:cNvSpPr>
            <p:nvPr/>
          </p:nvSpPr>
          <p:spPr bwMode="auto">
            <a:xfrm>
              <a:off x="1333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92" name="Rectangle 82"/>
            <p:cNvSpPr>
              <a:spLocks noChangeArrowheads="1"/>
            </p:cNvSpPr>
            <p:nvPr/>
          </p:nvSpPr>
          <p:spPr bwMode="auto">
            <a:xfrm>
              <a:off x="1477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93" name="Rectangle 83"/>
            <p:cNvSpPr>
              <a:spLocks noChangeArrowheads="1"/>
            </p:cNvSpPr>
            <p:nvPr/>
          </p:nvSpPr>
          <p:spPr bwMode="auto">
            <a:xfrm>
              <a:off x="1616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94" name="Rectangle 84"/>
            <p:cNvSpPr>
              <a:spLocks noChangeArrowheads="1"/>
            </p:cNvSpPr>
            <p:nvPr/>
          </p:nvSpPr>
          <p:spPr bwMode="auto">
            <a:xfrm>
              <a:off x="330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95" name="Rectangle 85"/>
            <p:cNvSpPr>
              <a:spLocks noChangeArrowheads="1"/>
            </p:cNvSpPr>
            <p:nvPr/>
          </p:nvSpPr>
          <p:spPr bwMode="auto">
            <a:xfrm>
              <a:off x="474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96" name="Rectangle 86"/>
            <p:cNvSpPr>
              <a:spLocks noChangeArrowheads="1"/>
            </p:cNvSpPr>
            <p:nvPr/>
          </p:nvSpPr>
          <p:spPr bwMode="auto">
            <a:xfrm>
              <a:off x="618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97" name="Rectangle 87"/>
            <p:cNvSpPr>
              <a:spLocks noChangeArrowheads="1"/>
            </p:cNvSpPr>
            <p:nvPr/>
          </p:nvSpPr>
          <p:spPr bwMode="auto">
            <a:xfrm>
              <a:off x="762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98" name="Rectangle 88"/>
            <p:cNvSpPr>
              <a:spLocks noChangeArrowheads="1"/>
            </p:cNvSpPr>
            <p:nvPr/>
          </p:nvSpPr>
          <p:spPr bwMode="auto">
            <a:xfrm>
              <a:off x="906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899" name="Rectangle 89"/>
            <p:cNvSpPr>
              <a:spLocks noChangeArrowheads="1"/>
            </p:cNvSpPr>
            <p:nvPr/>
          </p:nvSpPr>
          <p:spPr bwMode="auto">
            <a:xfrm>
              <a:off x="1045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00" name="Rectangle 90"/>
            <p:cNvSpPr>
              <a:spLocks noChangeArrowheads="1"/>
            </p:cNvSpPr>
            <p:nvPr/>
          </p:nvSpPr>
          <p:spPr bwMode="auto">
            <a:xfrm>
              <a:off x="1189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01" name="Rectangle 91"/>
            <p:cNvSpPr>
              <a:spLocks noChangeArrowheads="1"/>
            </p:cNvSpPr>
            <p:nvPr/>
          </p:nvSpPr>
          <p:spPr bwMode="auto">
            <a:xfrm>
              <a:off x="1333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02" name="Rectangle 92"/>
            <p:cNvSpPr>
              <a:spLocks noChangeArrowheads="1"/>
            </p:cNvSpPr>
            <p:nvPr/>
          </p:nvSpPr>
          <p:spPr bwMode="auto">
            <a:xfrm>
              <a:off x="1477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03" name="Rectangle 93"/>
            <p:cNvSpPr>
              <a:spLocks noChangeArrowheads="1"/>
            </p:cNvSpPr>
            <p:nvPr/>
          </p:nvSpPr>
          <p:spPr bwMode="auto">
            <a:xfrm>
              <a:off x="1616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04" name="Rectangle 94"/>
            <p:cNvSpPr>
              <a:spLocks noChangeArrowheads="1"/>
            </p:cNvSpPr>
            <p:nvPr/>
          </p:nvSpPr>
          <p:spPr bwMode="auto">
            <a:xfrm>
              <a:off x="330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05" name="Rectangle 95"/>
            <p:cNvSpPr>
              <a:spLocks noChangeArrowheads="1"/>
            </p:cNvSpPr>
            <p:nvPr/>
          </p:nvSpPr>
          <p:spPr bwMode="auto">
            <a:xfrm>
              <a:off x="474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06" name="Rectangle 96"/>
            <p:cNvSpPr>
              <a:spLocks noChangeArrowheads="1"/>
            </p:cNvSpPr>
            <p:nvPr/>
          </p:nvSpPr>
          <p:spPr bwMode="auto">
            <a:xfrm>
              <a:off x="618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07" name="Rectangle 97"/>
            <p:cNvSpPr>
              <a:spLocks noChangeArrowheads="1"/>
            </p:cNvSpPr>
            <p:nvPr/>
          </p:nvSpPr>
          <p:spPr bwMode="auto">
            <a:xfrm>
              <a:off x="762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08" name="Rectangle 98"/>
            <p:cNvSpPr>
              <a:spLocks noChangeArrowheads="1"/>
            </p:cNvSpPr>
            <p:nvPr/>
          </p:nvSpPr>
          <p:spPr bwMode="auto">
            <a:xfrm>
              <a:off x="906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09" name="Rectangle 99"/>
            <p:cNvSpPr>
              <a:spLocks noChangeArrowheads="1"/>
            </p:cNvSpPr>
            <p:nvPr/>
          </p:nvSpPr>
          <p:spPr bwMode="auto">
            <a:xfrm>
              <a:off x="1045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10" name="Rectangle 100"/>
            <p:cNvSpPr>
              <a:spLocks noChangeArrowheads="1"/>
            </p:cNvSpPr>
            <p:nvPr/>
          </p:nvSpPr>
          <p:spPr bwMode="auto">
            <a:xfrm>
              <a:off x="1189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11" name="Rectangle 101"/>
            <p:cNvSpPr>
              <a:spLocks noChangeArrowheads="1"/>
            </p:cNvSpPr>
            <p:nvPr/>
          </p:nvSpPr>
          <p:spPr bwMode="auto">
            <a:xfrm>
              <a:off x="1333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12" name="Rectangle 102"/>
            <p:cNvSpPr>
              <a:spLocks noChangeArrowheads="1"/>
            </p:cNvSpPr>
            <p:nvPr/>
          </p:nvSpPr>
          <p:spPr bwMode="auto">
            <a:xfrm>
              <a:off x="1477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13" name="Rectangle 103"/>
            <p:cNvSpPr>
              <a:spLocks noChangeArrowheads="1"/>
            </p:cNvSpPr>
            <p:nvPr/>
          </p:nvSpPr>
          <p:spPr bwMode="auto">
            <a:xfrm>
              <a:off x="1616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14" name="Rectangle 104"/>
            <p:cNvSpPr>
              <a:spLocks noChangeArrowheads="1"/>
            </p:cNvSpPr>
            <p:nvPr/>
          </p:nvSpPr>
          <p:spPr bwMode="auto">
            <a:xfrm>
              <a:off x="330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15" name="Rectangle 105"/>
            <p:cNvSpPr>
              <a:spLocks noChangeArrowheads="1"/>
            </p:cNvSpPr>
            <p:nvPr/>
          </p:nvSpPr>
          <p:spPr bwMode="auto">
            <a:xfrm>
              <a:off x="474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16" name="Rectangle 106"/>
            <p:cNvSpPr>
              <a:spLocks noChangeArrowheads="1"/>
            </p:cNvSpPr>
            <p:nvPr/>
          </p:nvSpPr>
          <p:spPr bwMode="auto">
            <a:xfrm>
              <a:off x="618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17" name="Rectangle 107"/>
            <p:cNvSpPr>
              <a:spLocks noChangeArrowheads="1"/>
            </p:cNvSpPr>
            <p:nvPr/>
          </p:nvSpPr>
          <p:spPr bwMode="auto">
            <a:xfrm>
              <a:off x="762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18" name="Rectangle 108"/>
            <p:cNvSpPr>
              <a:spLocks noChangeArrowheads="1"/>
            </p:cNvSpPr>
            <p:nvPr/>
          </p:nvSpPr>
          <p:spPr bwMode="auto">
            <a:xfrm>
              <a:off x="906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19" name="Rectangle 109"/>
            <p:cNvSpPr>
              <a:spLocks noChangeArrowheads="1"/>
            </p:cNvSpPr>
            <p:nvPr/>
          </p:nvSpPr>
          <p:spPr bwMode="auto">
            <a:xfrm>
              <a:off x="1045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20" name="Rectangle 110"/>
            <p:cNvSpPr>
              <a:spLocks noChangeArrowheads="1"/>
            </p:cNvSpPr>
            <p:nvPr/>
          </p:nvSpPr>
          <p:spPr bwMode="auto">
            <a:xfrm>
              <a:off x="1189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21" name="Rectangle 111"/>
            <p:cNvSpPr>
              <a:spLocks noChangeArrowheads="1"/>
            </p:cNvSpPr>
            <p:nvPr/>
          </p:nvSpPr>
          <p:spPr bwMode="auto">
            <a:xfrm>
              <a:off x="1333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22" name="Rectangle 112"/>
            <p:cNvSpPr>
              <a:spLocks noChangeArrowheads="1"/>
            </p:cNvSpPr>
            <p:nvPr/>
          </p:nvSpPr>
          <p:spPr bwMode="auto">
            <a:xfrm>
              <a:off x="1477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23" name="Rectangle 113"/>
            <p:cNvSpPr>
              <a:spLocks noChangeArrowheads="1"/>
            </p:cNvSpPr>
            <p:nvPr/>
          </p:nvSpPr>
          <p:spPr bwMode="auto">
            <a:xfrm>
              <a:off x="1616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24" name="Rectangle 114"/>
            <p:cNvSpPr>
              <a:spLocks noChangeArrowheads="1"/>
            </p:cNvSpPr>
            <p:nvPr/>
          </p:nvSpPr>
          <p:spPr bwMode="auto">
            <a:xfrm>
              <a:off x="1755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25" name="Rectangle 115"/>
            <p:cNvSpPr>
              <a:spLocks noChangeArrowheads="1"/>
            </p:cNvSpPr>
            <p:nvPr/>
          </p:nvSpPr>
          <p:spPr bwMode="auto">
            <a:xfrm>
              <a:off x="1899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26" name="Rectangle 116"/>
            <p:cNvSpPr>
              <a:spLocks noChangeArrowheads="1"/>
            </p:cNvSpPr>
            <p:nvPr/>
          </p:nvSpPr>
          <p:spPr bwMode="auto">
            <a:xfrm>
              <a:off x="2043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27" name="Rectangle 117"/>
            <p:cNvSpPr>
              <a:spLocks noChangeArrowheads="1"/>
            </p:cNvSpPr>
            <p:nvPr/>
          </p:nvSpPr>
          <p:spPr bwMode="auto">
            <a:xfrm>
              <a:off x="2187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28" name="Rectangle 118"/>
            <p:cNvSpPr>
              <a:spLocks noChangeArrowheads="1"/>
            </p:cNvSpPr>
            <p:nvPr/>
          </p:nvSpPr>
          <p:spPr bwMode="auto">
            <a:xfrm>
              <a:off x="2331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29" name="Rectangle 119"/>
            <p:cNvSpPr>
              <a:spLocks noChangeArrowheads="1"/>
            </p:cNvSpPr>
            <p:nvPr/>
          </p:nvSpPr>
          <p:spPr bwMode="auto">
            <a:xfrm>
              <a:off x="2470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30" name="Rectangle 120"/>
            <p:cNvSpPr>
              <a:spLocks noChangeArrowheads="1"/>
            </p:cNvSpPr>
            <p:nvPr/>
          </p:nvSpPr>
          <p:spPr bwMode="auto">
            <a:xfrm>
              <a:off x="1755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31" name="Rectangle 121"/>
            <p:cNvSpPr>
              <a:spLocks noChangeArrowheads="1"/>
            </p:cNvSpPr>
            <p:nvPr/>
          </p:nvSpPr>
          <p:spPr bwMode="auto">
            <a:xfrm>
              <a:off x="1899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32" name="Rectangle 122"/>
            <p:cNvSpPr>
              <a:spLocks noChangeArrowheads="1"/>
            </p:cNvSpPr>
            <p:nvPr/>
          </p:nvSpPr>
          <p:spPr bwMode="auto">
            <a:xfrm>
              <a:off x="2043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33" name="Rectangle 123"/>
            <p:cNvSpPr>
              <a:spLocks noChangeArrowheads="1"/>
            </p:cNvSpPr>
            <p:nvPr/>
          </p:nvSpPr>
          <p:spPr bwMode="auto">
            <a:xfrm>
              <a:off x="2187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34" name="Rectangle 124"/>
            <p:cNvSpPr>
              <a:spLocks noChangeArrowheads="1"/>
            </p:cNvSpPr>
            <p:nvPr/>
          </p:nvSpPr>
          <p:spPr bwMode="auto">
            <a:xfrm>
              <a:off x="2331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35" name="Rectangle 125"/>
            <p:cNvSpPr>
              <a:spLocks noChangeArrowheads="1"/>
            </p:cNvSpPr>
            <p:nvPr/>
          </p:nvSpPr>
          <p:spPr bwMode="auto">
            <a:xfrm>
              <a:off x="2470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36" name="Rectangle 126"/>
            <p:cNvSpPr>
              <a:spLocks noChangeArrowheads="1"/>
            </p:cNvSpPr>
            <p:nvPr/>
          </p:nvSpPr>
          <p:spPr bwMode="auto">
            <a:xfrm>
              <a:off x="1755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37" name="Rectangle 127"/>
            <p:cNvSpPr>
              <a:spLocks noChangeArrowheads="1"/>
            </p:cNvSpPr>
            <p:nvPr/>
          </p:nvSpPr>
          <p:spPr bwMode="auto">
            <a:xfrm>
              <a:off x="1899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38" name="Rectangle 128"/>
            <p:cNvSpPr>
              <a:spLocks noChangeArrowheads="1"/>
            </p:cNvSpPr>
            <p:nvPr/>
          </p:nvSpPr>
          <p:spPr bwMode="auto">
            <a:xfrm>
              <a:off x="2043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39" name="Rectangle 129"/>
            <p:cNvSpPr>
              <a:spLocks noChangeArrowheads="1"/>
            </p:cNvSpPr>
            <p:nvPr/>
          </p:nvSpPr>
          <p:spPr bwMode="auto">
            <a:xfrm>
              <a:off x="2187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40" name="Rectangle 130"/>
            <p:cNvSpPr>
              <a:spLocks noChangeArrowheads="1"/>
            </p:cNvSpPr>
            <p:nvPr/>
          </p:nvSpPr>
          <p:spPr bwMode="auto">
            <a:xfrm>
              <a:off x="2331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41" name="Rectangle 131"/>
            <p:cNvSpPr>
              <a:spLocks noChangeArrowheads="1"/>
            </p:cNvSpPr>
            <p:nvPr/>
          </p:nvSpPr>
          <p:spPr bwMode="auto">
            <a:xfrm>
              <a:off x="2470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42" name="Rectangle 132"/>
            <p:cNvSpPr>
              <a:spLocks noChangeArrowheads="1"/>
            </p:cNvSpPr>
            <p:nvPr/>
          </p:nvSpPr>
          <p:spPr bwMode="auto">
            <a:xfrm>
              <a:off x="1755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43" name="Rectangle 133"/>
            <p:cNvSpPr>
              <a:spLocks noChangeArrowheads="1"/>
            </p:cNvSpPr>
            <p:nvPr/>
          </p:nvSpPr>
          <p:spPr bwMode="auto">
            <a:xfrm>
              <a:off x="1899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44" name="Rectangle 134"/>
            <p:cNvSpPr>
              <a:spLocks noChangeArrowheads="1"/>
            </p:cNvSpPr>
            <p:nvPr/>
          </p:nvSpPr>
          <p:spPr bwMode="auto">
            <a:xfrm>
              <a:off x="2043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45" name="Rectangle 135"/>
            <p:cNvSpPr>
              <a:spLocks noChangeArrowheads="1"/>
            </p:cNvSpPr>
            <p:nvPr/>
          </p:nvSpPr>
          <p:spPr bwMode="auto">
            <a:xfrm>
              <a:off x="2187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46" name="Rectangle 136"/>
            <p:cNvSpPr>
              <a:spLocks noChangeArrowheads="1"/>
            </p:cNvSpPr>
            <p:nvPr/>
          </p:nvSpPr>
          <p:spPr bwMode="auto">
            <a:xfrm>
              <a:off x="2331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47" name="Rectangle 137"/>
            <p:cNvSpPr>
              <a:spLocks noChangeArrowheads="1"/>
            </p:cNvSpPr>
            <p:nvPr/>
          </p:nvSpPr>
          <p:spPr bwMode="auto">
            <a:xfrm>
              <a:off x="2470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48" name="Rectangle 138"/>
            <p:cNvSpPr>
              <a:spLocks noChangeArrowheads="1"/>
            </p:cNvSpPr>
            <p:nvPr/>
          </p:nvSpPr>
          <p:spPr bwMode="auto">
            <a:xfrm>
              <a:off x="1755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49" name="Rectangle 139"/>
            <p:cNvSpPr>
              <a:spLocks noChangeArrowheads="1"/>
            </p:cNvSpPr>
            <p:nvPr/>
          </p:nvSpPr>
          <p:spPr bwMode="auto">
            <a:xfrm>
              <a:off x="1899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50" name="Rectangle 140"/>
            <p:cNvSpPr>
              <a:spLocks noChangeArrowheads="1"/>
            </p:cNvSpPr>
            <p:nvPr/>
          </p:nvSpPr>
          <p:spPr bwMode="auto">
            <a:xfrm>
              <a:off x="2043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51" name="Rectangle 141"/>
            <p:cNvSpPr>
              <a:spLocks noChangeArrowheads="1"/>
            </p:cNvSpPr>
            <p:nvPr/>
          </p:nvSpPr>
          <p:spPr bwMode="auto">
            <a:xfrm>
              <a:off x="2187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52" name="Rectangle 142"/>
            <p:cNvSpPr>
              <a:spLocks noChangeArrowheads="1"/>
            </p:cNvSpPr>
            <p:nvPr/>
          </p:nvSpPr>
          <p:spPr bwMode="auto">
            <a:xfrm>
              <a:off x="2331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53" name="Rectangle 143"/>
            <p:cNvSpPr>
              <a:spLocks noChangeArrowheads="1"/>
            </p:cNvSpPr>
            <p:nvPr/>
          </p:nvSpPr>
          <p:spPr bwMode="auto">
            <a:xfrm>
              <a:off x="2470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54" name="Rectangle 144"/>
            <p:cNvSpPr>
              <a:spLocks noChangeArrowheads="1"/>
            </p:cNvSpPr>
            <p:nvPr/>
          </p:nvSpPr>
          <p:spPr bwMode="auto">
            <a:xfrm>
              <a:off x="1755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55" name="Rectangle 145"/>
            <p:cNvSpPr>
              <a:spLocks noChangeArrowheads="1"/>
            </p:cNvSpPr>
            <p:nvPr/>
          </p:nvSpPr>
          <p:spPr bwMode="auto">
            <a:xfrm>
              <a:off x="1899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56" name="Rectangle 146"/>
            <p:cNvSpPr>
              <a:spLocks noChangeArrowheads="1"/>
            </p:cNvSpPr>
            <p:nvPr/>
          </p:nvSpPr>
          <p:spPr bwMode="auto">
            <a:xfrm>
              <a:off x="2043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57" name="Rectangle 147"/>
            <p:cNvSpPr>
              <a:spLocks noChangeArrowheads="1"/>
            </p:cNvSpPr>
            <p:nvPr/>
          </p:nvSpPr>
          <p:spPr bwMode="auto">
            <a:xfrm>
              <a:off x="2187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58" name="Rectangle 148"/>
            <p:cNvSpPr>
              <a:spLocks noChangeArrowheads="1"/>
            </p:cNvSpPr>
            <p:nvPr/>
          </p:nvSpPr>
          <p:spPr bwMode="auto">
            <a:xfrm>
              <a:off x="2331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59" name="Rectangle 149"/>
            <p:cNvSpPr>
              <a:spLocks noChangeArrowheads="1"/>
            </p:cNvSpPr>
            <p:nvPr/>
          </p:nvSpPr>
          <p:spPr bwMode="auto">
            <a:xfrm>
              <a:off x="2470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60" name="Rectangle 150"/>
            <p:cNvSpPr>
              <a:spLocks noChangeArrowheads="1"/>
            </p:cNvSpPr>
            <p:nvPr/>
          </p:nvSpPr>
          <p:spPr bwMode="auto">
            <a:xfrm>
              <a:off x="1755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61" name="Rectangle 151"/>
            <p:cNvSpPr>
              <a:spLocks noChangeArrowheads="1"/>
            </p:cNvSpPr>
            <p:nvPr/>
          </p:nvSpPr>
          <p:spPr bwMode="auto">
            <a:xfrm>
              <a:off x="1899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62" name="Rectangle 152"/>
            <p:cNvSpPr>
              <a:spLocks noChangeArrowheads="1"/>
            </p:cNvSpPr>
            <p:nvPr/>
          </p:nvSpPr>
          <p:spPr bwMode="auto">
            <a:xfrm>
              <a:off x="2043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63" name="Rectangle 153"/>
            <p:cNvSpPr>
              <a:spLocks noChangeArrowheads="1"/>
            </p:cNvSpPr>
            <p:nvPr/>
          </p:nvSpPr>
          <p:spPr bwMode="auto">
            <a:xfrm>
              <a:off x="2187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64" name="Rectangle 154"/>
            <p:cNvSpPr>
              <a:spLocks noChangeArrowheads="1"/>
            </p:cNvSpPr>
            <p:nvPr/>
          </p:nvSpPr>
          <p:spPr bwMode="auto">
            <a:xfrm>
              <a:off x="2331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65" name="Rectangle 155"/>
            <p:cNvSpPr>
              <a:spLocks noChangeArrowheads="1"/>
            </p:cNvSpPr>
            <p:nvPr/>
          </p:nvSpPr>
          <p:spPr bwMode="auto">
            <a:xfrm>
              <a:off x="2470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66" name="Rectangle 156"/>
            <p:cNvSpPr>
              <a:spLocks noChangeArrowheads="1"/>
            </p:cNvSpPr>
            <p:nvPr/>
          </p:nvSpPr>
          <p:spPr bwMode="auto">
            <a:xfrm>
              <a:off x="1755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67" name="Rectangle 157"/>
            <p:cNvSpPr>
              <a:spLocks noChangeArrowheads="1"/>
            </p:cNvSpPr>
            <p:nvPr/>
          </p:nvSpPr>
          <p:spPr bwMode="auto">
            <a:xfrm>
              <a:off x="1899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68" name="Rectangle 158"/>
            <p:cNvSpPr>
              <a:spLocks noChangeArrowheads="1"/>
            </p:cNvSpPr>
            <p:nvPr/>
          </p:nvSpPr>
          <p:spPr bwMode="auto">
            <a:xfrm>
              <a:off x="2043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69" name="Rectangle 159"/>
            <p:cNvSpPr>
              <a:spLocks noChangeArrowheads="1"/>
            </p:cNvSpPr>
            <p:nvPr/>
          </p:nvSpPr>
          <p:spPr bwMode="auto">
            <a:xfrm>
              <a:off x="2187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70" name="Rectangle 160"/>
            <p:cNvSpPr>
              <a:spLocks noChangeArrowheads="1"/>
            </p:cNvSpPr>
            <p:nvPr/>
          </p:nvSpPr>
          <p:spPr bwMode="auto">
            <a:xfrm>
              <a:off x="2331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71" name="Rectangle 161"/>
            <p:cNvSpPr>
              <a:spLocks noChangeArrowheads="1"/>
            </p:cNvSpPr>
            <p:nvPr/>
          </p:nvSpPr>
          <p:spPr bwMode="auto">
            <a:xfrm>
              <a:off x="2470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72" name="Rectangle 162"/>
            <p:cNvSpPr>
              <a:spLocks noChangeArrowheads="1"/>
            </p:cNvSpPr>
            <p:nvPr/>
          </p:nvSpPr>
          <p:spPr bwMode="auto">
            <a:xfrm>
              <a:off x="1755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 anchorCtr="1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73" name="Rectangle 163"/>
            <p:cNvSpPr>
              <a:spLocks noChangeArrowheads="1"/>
            </p:cNvSpPr>
            <p:nvPr/>
          </p:nvSpPr>
          <p:spPr bwMode="auto">
            <a:xfrm>
              <a:off x="1899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74" name="Rectangle 164"/>
            <p:cNvSpPr>
              <a:spLocks noChangeArrowheads="1"/>
            </p:cNvSpPr>
            <p:nvPr/>
          </p:nvSpPr>
          <p:spPr bwMode="auto">
            <a:xfrm>
              <a:off x="2043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75" name="Rectangle 165"/>
            <p:cNvSpPr>
              <a:spLocks noChangeArrowheads="1"/>
            </p:cNvSpPr>
            <p:nvPr/>
          </p:nvSpPr>
          <p:spPr bwMode="auto">
            <a:xfrm>
              <a:off x="2187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76" name="Rectangle 166"/>
            <p:cNvSpPr>
              <a:spLocks noChangeArrowheads="1"/>
            </p:cNvSpPr>
            <p:nvPr/>
          </p:nvSpPr>
          <p:spPr bwMode="auto">
            <a:xfrm>
              <a:off x="2331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77" name="Rectangle 167"/>
            <p:cNvSpPr>
              <a:spLocks noChangeArrowheads="1"/>
            </p:cNvSpPr>
            <p:nvPr/>
          </p:nvSpPr>
          <p:spPr bwMode="auto">
            <a:xfrm>
              <a:off x="2470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78" name="Rectangle 168"/>
            <p:cNvSpPr>
              <a:spLocks noChangeArrowheads="1"/>
            </p:cNvSpPr>
            <p:nvPr/>
          </p:nvSpPr>
          <p:spPr bwMode="auto">
            <a:xfrm>
              <a:off x="1755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79" name="Rectangle 169"/>
            <p:cNvSpPr>
              <a:spLocks noChangeArrowheads="1"/>
            </p:cNvSpPr>
            <p:nvPr/>
          </p:nvSpPr>
          <p:spPr bwMode="auto">
            <a:xfrm>
              <a:off x="1899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80" name="Rectangle 170"/>
            <p:cNvSpPr>
              <a:spLocks noChangeArrowheads="1"/>
            </p:cNvSpPr>
            <p:nvPr/>
          </p:nvSpPr>
          <p:spPr bwMode="auto">
            <a:xfrm>
              <a:off x="2043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81" name="Rectangle 171"/>
            <p:cNvSpPr>
              <a:spLocks noChangeArrowheads="1"/>
            </p:cNvSpPr>
            <p:nvPr/>
          </p:nvSpPr>
          <p:spPr bwMode="auto">
            <a:xfrm>
              <a:off x="2187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82" name="Rectangle 172"/>
            <p:cNvSpPr>
              <a:spLocks noChangeArrowheads="1"/>
            </p:cNvSpPr>
            <p:nvPr/>
          </p:nvSpPr>
          <p:spPr bwMode="auto">
            <a:xfrm>
              <a:off x="2331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83" name="Rectangle 173"/>
            <p:cNvSpPr>
              <a:spLocks noChangeArrowheads="1"/>
            </p:cNvSpPr>
            <p:nvPr/>
          </p:nvSpPr>
          <p:spPr bwMode="auto">
            <a:xfrm>
              <a:off x="2470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84" name="Rectangle 174"/>
            <p:cNvSpPr>
              <a:spLocks noChangeArrowheads="1"/>
            </p:cNvSpPr>
            <p:nvPr/>
          </p:nvSpPr>
          <p:spPr bwMode="auto">
            <a:xfrm>
              <a:off x="330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85" name="Rectangle 175"/>
            <p:cNvSpPr>
              <a:spLocks noChangeArrowheads="1"/>
            </p:cNvSpPr>
            <p:nvPr/>
          </p:nvSpPr>
          <p:spPr bwMode="auto">
            <a:xfrm>
              <a:off x="474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86" name="Rectangle 176"/>
            <p:cNvSpPr>
              <a:spLocks noChangeArrowheads="1"/>
            </p:cNvSpPr>
            <p:nvPr/>
          </p:nvSpPr>
          <p:spPr bwMode="auto">
            <a:xfrm>
              <a:off x="618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87" name="Rectangle 177"/>
            <p:cNvSpPr>
              <a:spLocks noChangeArrowheads="1"/>
            </p:cNvSpPr>
            <p:nvPr/>
          </p:nvSpPr>
          <p:spPr bwMode="auto">
            <a:xfrm>
              <a:off x="762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88" name="Rectangle 178"/>
            <p:cNvSpPr>
              <a:spLocks noChangeArrowheads="1"/>
            </p:cNvSpPr>
            <p:nvPr/>
          </p:nvSpPr>
          <p:spPr bwMode="auto">
            <a:xfrm>
              <a:off x="906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89" name="Rectangle 179"/>
            <p:cNvSpPr>
              <a:spLocks noChangeArrowheads="1"/>
            </p:cNvSpPr>
            <p:nvPr/>
          </p:nvSpPr>
          <p:spPr bwMode="auto">
            <a:xfrm>
              <a:off x="1045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90" name="Rectangle 180"/>
            <p:cNvSpPr>
              <a:spLocks noChangeArrowheads="1"/>
            </p:cNvSpPr>
            <p:nvPr/>
          </p:nvSpPr>
          <p:spPr bwMode="auto">
            <a:xfrm>
              <a:off x="1189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91" name="Rectangle 181"/>
            <p:cNvSpPr>
              <a:spLocks noChangeArrowheads="1"/>
            </p:cNvSpPr>
            <p:nvPr/>
          </p:nvSpPr>
          <p:spPr bwMode="auto">
            <a:xfrm>
              <a:off x="1333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92" name="Rectangle 182"/>
            <p:cNvSpPr>
              <a:spLocks noChangeArrowheads="1"/>
            </p:cNvSpPr>
            <p:nvPr/>
          </p:nvSpPr>
          <p:spPr bwMode="auto">
            <a:xfrm>
              <a:off x="1477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93" name="Rectangle 183"/>
            <p:cNvSpPr>
              <a:spLocks noChangeArrowheads="1"/>
            </p:cNvSpPr>
            <p:nvPr/>
          </p:nvSpPr>
          <p:spPr bwMode="auto">
            <a:xfrm>
              <a:off x="1616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94" name="Rectangle 184"/>
            <p:cNvSpPr>
              <a:spLocks noChangeArrowheads="1"/>
            </p:cNvSpPr>
            <p:nvPr/>
          </p:nvSpPr>
          <p:spPr bwMode="auto">
            <a:xfrm>
              <a:off x="330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95" name="Rectangle 185"/>
            <p:cNvSpPr>
              <a:spLocks noChangeArrowheads="1"/>
            </p:cNvSpPr>
            <p:nvPr/>
          </p:nvSpPr>
          <p:spPr bwMode="auto">
            <a:xfrm>
              <a:off x="474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96" name="Rectangle 186"/>
            <p:cNvSpPr>
              <a:spLocks noChangeArrowheads="1"/>
            </p:cNvSpPr>
            <p:nvPr/>
          </p:nvSpPr>
          <p:spPr bwMode="auto">
            <a:xfrm>
              <a:off x="618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97" name="Rectangle 187"/>
            <p:cNvSpPr>
              <a:spLocks noChangeArrowheads="1"/>
            </p:cNvSpPr>
            <p:nvPr/>
          </p:nvSpPr>
          <p:spPr bwMode="auto">
            <a:xfrm>
              <a:off x="762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98" name="Rectangle 188"/>
            <p:cNvSpPr>
              <a:spLocks noChangeArrowheads="1"/>
            </p:cNvSpPr>
            <p:nvPr/>
          </p:nvSpPr>
          <p:spPr bwMode="auto">
            <a:xfrm>
              <a:off x="906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999" name="Rectangle 189"/>
            <p:cNvSpPr>
              <a:spLocks noChangeArrowheads="1"/>
            </p:cNvSpPr>
            <p:nvPr/>
          </p:nvSpPr>
          <p:spPr bwMode="auto">
            <a:xfrm>
              <a:off x="1045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00" name="Rectangle 190"/>
            <p:cNvSpPr>
              <a:spLocks noChangeArrowheads="1"/>
            </p:cNvSpPr>
            <p:nvPr/>
          </p:nvSpPr>
          <p:spPr bwMode="auto">
            <a:xfrm>
              <a:off x="1189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01" name="Rectangle 191"/>
            <p:cNvSpPr>
              <a:spLocks noChangeArrowheads="1"/>
            </p:cNvSpPr>
            <p:nvPr/>
          </p:nvSpPr>
          <p:spPr bwMode="auto">
            <a:xfrm>
              <a:off x="1333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02" name="Rectangle 192"/>
            <p:cNvSpPr>
              <a:spLocks noChangeArrowheads="1"/>
            </p:cNvSpPr>
            <p:nvPr/>
          </p:nvSpPr>
          <p:spPr bwMode="auto">
            <a:xfrm>
              <a:off x="1477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03" name="Rectangle 193"/>
            <p:cNvSpPr>
              <a:spLocks noChangeArrowheads="1"/>
            </p:cNvSpPr>
            <p:nvPr/>
          </p:nvSpPr>
          <p:spPr bwMode="auto">
            <a:xfrm>
              <a:off x="1616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04" name="Rectangle 194"/>
            <p:cNvSpPr>
              <a:spLocks noChangeArrowheads="1"/>
            </p:cNvSpPr>
            <p:nvPr/>
          </p:nvSpPr>
          <p:spPr bwMode="auto">
            <a:xfrm>
              <a:off x="330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05" name="Rectangle 195"/>
            <p:cNvSpPr>
              <a:spLocks noChangeArrowheads="1"/>
            </p:cNvSpPr>
            <p:nvPr/>
          </p:nvSpPr>
          <p:spPr bwMode="auto">
            <a:xfrm>
              <a:off x="474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06" name="Rectangle 196"/>
            <p:cNvSpPr>
              <a:spLocks noChangeArrowheads="1"/>
            </p:cNvSpPr>
            <p:nvPr/>
          </p:nvSpPr>
          <p:spPr bwMode="auto">
            <a:xfrm>
              <a:off x="618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07" name="Rectangle 197"/>
            <p:cNvSpPr>
              <a:spLocks noChangeArrowheads="1"/>
            </p:cNvSpPr>
            <p:nvPr/>
          </p:nvSpPr>
          <p:spPr bwMode="auto">
            <a:xfrm>
              <a:off x="762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08" name="Rectangle 198"/>
            <p:cNvSpPr>
              <a:spLocks noChangeArrowheads="1"/>
            </p:cNvSpPr>
            <p:nvPr/>
          </p:nvSpPr>
          <p:spPr bwMode="auto">
            <a:xfrm>
              <a:off x="906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09" name="Rectangle 199"/>
            <p:cNvSpPr>
              <a:spLocks noChangeArrowheads="1"/>
            </p:cNvSpPr>
            <p:nvPr/>
          </p:nvSpPr>
          <p:spPr bwMode="auto">
            <a:xfrm>
              <a:off x="1045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10" name="Rectangle 200"/>
            <p:cNvSpPr>
              <a:spLocks noChangeArrowheads="1"/>
            </p:cNvSpPr>
            <p:nvPr/>
          </p:nvSpPr>
          <p:spPr bwMode="auto">
            <a:xfrm>
              <a:off x="1189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11" name="Rectangle 201"/>
            <p:cNvSpPr>
              <a:spLocks noChangeArrowheads="1"/>
            </p:cNvSpPr>
            <p:nvPr/>
          </p:nvSpPr>
          <p:spPr bwMode="auto">
            <a:xfrm>
              <a:off x="1333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12" name="Rectangle 202"/>
            <p:cNvSpPr>
              <a:spLocks noChangeArrowheads="1"/>
            </p:cNvSpPr>
            <p:nvPr/>
          </p:nvSpPr>
          <p:spPr bwMode="auto">
            <a:xfrm>
              <a:off x="1477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13" name="Rectangle 203"/>
            <p:cNvSpPr>
              <a:spLocks noChangeArrowheads="1"/>
            </p:cNvSpPr>
            <p:nvPr/>
          </p:nvSpPr>
          <p:spPr bwMode="auto">
            <a:xfrm>
              <a:off x="1616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14" name="Rectangle 204"/>
            <p:cNvSpPr>
              <a:spLocks noChangeArrowheads="1"/>
            </p:cNvSpPr>
            <p:nvPr/>
          </p:nvSpPr>
          <p:spPr bwMode="auto">
            <a:xfrm>
              <a:off x="330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15" name="Rectangle 205"/>
            <p:cNvSpPr>
              <a:spLocks noChangeArrowheads="1"/>
            </p:cNvSpPr>
            <p:nvPr/>
          </p:nvSpPr>
          <p:spPr bwMode="auto">
            <a:xfrm>
              <a:off x="474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16" name="Rectangle 206"/>
            <p:cNvSpPr>
              <a:spLocks noChangeArrowheads="1"/>
            </p:cNvSpPr>
            <p:nvPr/>
          </p:nvSpPr>
          <p:spPr bwMode="auto">
            <a:xfrm>
              <a:off x="618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17" name="Rectangle 207"/>
            <p:cNvSpPr>
              <a:spLocks noChangeArrowheads="1"/>
            </p:cNvSpPr>
            <p:nvPr/>
          </p:nvSpPr>
          <p:spPr bwMode="auto">
            <a:xfrm>
              <a:off x="762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18" name="Rectangle 208"/>
            <p:cNvSpPr>
              <a:spLocks noChangeArrowheads="1"/>
            </p:cNvSpPr>
            <p:nvPr/>
          </p:nvSpPr>
          <p:spPr bwMode="auto">
            <a:xfrm>
              <a:off x="906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19" name="Rectangle 209"/>
            <p:cNvSpPr>
              <a:spLocks noChangeArrowheads="1"/>
            </p:cNvSpPr>
            <p:nvPr/>
          </p:nvSpPr>
          <p:spPr bwMode="auto">
            <a:xfrm>
              <a:off x="1045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20" name="Rectangle 210"/>
            <p:cNvSpPr>
              <a:spLocks noChangeArrowheads="1"/>
            </p:cNvSpPr>
            <p:nvPr/>
          </p:nvSpPr>
          <p:spPr bwMode="auto">
            <a:xfrm>
              <a:off x="1189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21" name="Rectangle 211"/>
            <p:cNvSpPr>
              <a:spLocks noChangeArrowheads="1"/>
            </p:cNvSpPr>
            <p:nvPr/>
          </p:nvSpPr>
          <p:spPr bwMode="auto">
            <a:xfrm>
              <a:off x="1333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22" name="Rectangle 212"/>
            <p:cNvSpPr>
              <a:spLocks noChangeArrowheads="1"/>
            </p:cNvSpPr>
            <p:nvPr/>
          </p:nvSpPr>
          <p:spPr bwMode="auto">
            <a:xfrm>
              <a:off x="1477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23" name="Rectangle 213"/>
            <p:cNvSpPr>
              <a:spLocks noChangeArrowheads="1"/>
            </p:cNvSpPr>
            <p:nvPr/>
          </p:nvSpPr>
          <p:spPr bwMode="auto">
            <a:xfrm>
              <a:off x="1616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24" name="Rectangle 214"/>
            <p:cNvSpPr>
              <a:spLocks noChangeArrowheads="1"/>
            </p:cNvSpPr>
            <p:nvPr/>
          </p:nvSpPr>
          <p:spPr bwMode="auto">
            <a:xfrm>
              <a:off x="330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25" name="Rectangle 215"/>
            <p:cNvSpPr>
              <a:spLocks noChangeArrowheads="1"/>
            </p:cNvSpPr>
            <p:nvPr/>
          </p:nvSpPr>
          <p:spPr bwMode="auto">
            <a:xfrm>
              <a:off x="474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26" name="Rectangle 216"/>
            <p:cNvSpPr>
              <a:spLocks noChangeArrowheads="1"/>
            </p:cNvSpPr>
            <p:nvPr/>
          </p:nvSpPr>
          <p:spPr bwMode="auto">
            <a:xfrm>
              <a:off x="618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27" name="Rectangle 217"/>
            <p:cNvSpPr>
              <a:spLocks noChangeArrowheads="1"/>
            </p:cNvSpPr>
            <p:nvPr/>
          </p:nvSpPr>
          <p:spPr bwMode="auto">
            <a:xfrm>
              <a:off x="762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28" name="Rectangle 218"/>
            <p:cNvSpPr>
              <a:spLocks noChangeArrowheads="1"/>
            </p:cNvSpPr>
            <p:nvPr/>
          </p:nvSpPr>
          <p:spPr bwMode="auto">
            <a:xfrm>
              <a:off x="906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29" name="Rectangle 219"/>
            <p:cNvSpPr>
              <a:spLocks noChangeArrowheads="1"/>
            </p:cNvSpPr>
            <p:nvPr/>
          </p:nvSpPr>
          <p:spPr bwMode="auto">
            <a:xfrm>
              <a:off x="1045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30" name="Rectangle 220"/>
            <p:cNvSpPr>
              <a:spLocks noChangeArrowheads="1"/>
            </p:cNvSpPr>
            <p:nvPr/>
          </p:nvSpPr>
          <p:spPr bwMode="auto">
            <a:xfrm>
              <a:off x="1189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31" name="Rectangle 221"/>
            <p:cNvSpPr>
              <a:spLocks noChangeArrowheads="1"/>
            </p:cNvSpPr>
            <p:nvPr/>
          </p:nvSpPr>
          <p:spPr bwMode="auto">
            <a:xfrm>
              <a:off x="1333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32" name="Rectangle 222"/>
            <p:cNvSpPr>
              <a:spLocks noChangeArrowheads="1"/>
            </p:cNvSpPr>
            <p:nvPr/>
          </p:nvSpPr>
          <p:spPr bwMode="auto">
            <a:xfrm>
              <a:off x="1477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33" name="Rectangle 223"/>
            <p:cNvSpPr>
              <a:spLocks noChangeArrowheads="1"/>
            </p:cNvSpPr>
            <p:nvPr/>
          </p:nvSpPr>
          <p:spPr bwMode="auto">
            <a:xfrm>
              <a:off x="1616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34" name="Rectangle 224"/>
            <p:cNvSpPr>
              <a:spLocks noChangeArrowheads="1"/>
            </p:cNvSpPr>
            <p:nvPr/>
          </p:nvSpPr>
          <p:spPr bwMode="auto">
            <a:xfrm>
              <a:off x="1755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35" name="Rectangle 225"/>
            <p:cNvSpPr>
              <a:spLocks noChangeArrowheads="1"/>
            </p:cNvSpPr>
            <p:nvPr/>
          </p:nvSpPr>
          <p:spPr bwMode="auto">
            <a:xfrm>
              <a:off x="1899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36" name="Rectangle 226"/>
            <p:cNvSpPr>
              <a:spLocks noChangeArrowheads="1"/>
            </p:cNvSpPr>
            <p:nvPr/>
          </p:nvSpPr>
          <p:spPr bwMode="auto">
            <a:xfrm>
              <a:off x="2043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37" name="Rectangle 227"/>
            <p:cNvSpPr>
              <a:spLocks noChangeArrowheads="1"/>
            </p:cNvSpPr>
            <p:nvPr/>
          </p:nvSpPr>
          <p:spPr bwMode="auto">
            <a:xfrm>
              <a:off x="2187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38" name="Rectangle 228"/>
            <p:cNvSpPr>
              <a:spLocks noChangeArrowheads="1"/>
            </p:cNvSpPr>
            <p:nvPr/>
          </p:nvSpPr>
          <p:spPr bwMode="auto">
            <a:xfrm>
              <a:off x="2331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39" name="Rectangle 229"/>
            <p:cNvSpPr>
              <a:spLocks noChangeArrowheads="1"/>
            </p:cNvSpPr>
            <p:nvPr/>
          </p:nvSpPr>
          <p:spPr bwMode="auto">
            <a:xfrm>
              <a:off x="2470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40" name="Rectangle 230"/>
            <p:cNvSpPr>
              <a:spLocks noChangeArrowheads="1"/>
            </p:cNvSpPr>
            <p:nvPr/>
          </p:nvSpPr>
          <p:spPr bwMode="auto">
            <a:xfrm>
              <a:off x="1755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41" name="Rectangle 231"/>
            <p:cNvSpPr>
              <a:spLocks noChangeArrowheads="1"/>
            </p:cNvSpPr>
            <p:nvPr/>
          </p:nvSpPr>
          <p:spPr bwMode="auto">
            <a:xfrm>
              <a:off x="1899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42" name="Rectangle 232"/>
            <p:cNvSpPr>
              <a:spLocks noChangeArrowheads="1"/>
            </p:cNvSpPr>
            <p:nvPr/>
          </p:nvSpPr>
          <p:spPr bwMode="auto">
            <a:xfrm>
              <a:off x="2043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43" name="Rectangle 233"/>
            <p:cNvSpPr>
              <a:spLocks noChangeArrowheads="1"/>
            </p:cNvSpPr>
            <p:nvPr/>
          </p:nvSpPr>
          <p:spPr bwMode="auto">
            <a:xfrm>
              <a:off x="2187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44" name="Rectangle 234"/>
            <p:cNvSpPr>
              <a:spLocks noChangeArrowheads="1"/>
            </p:cNvSpPr>
            <p:nvPr/>
          </p:nvSpPr>
          <p:spPr bwMode="auto">
            <a:xfrm>
              <a:off x="2331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45" name="Rectangle 235"/>
            <p:cNvSpPr>
              <a:spLocks noChangeArrowheads="1"/>
            </p:cNvSpPr>
            <p:nvPr/>
          </p:nvSpPr>
          <p:spPr bwMode="auto">
            <a:xfrm>
              <a:off x="2470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46" name="Rectangle 236"/>
            <p:cNvSpPr>
              <a:spLocks noChangeArrowheads="1"/>
            </p:cNvSpPr>
            <p:nvPr/>
          </p:nvSpPr>
          <p:spPr bwMode="auto">
            <a:xfrm>
              <a:off x="1755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47" name="Rectangle 237"/>
            <p:cNvSpPr>
              <a:spLocks noChangeArrowheads="1"/>
            </p:cNvSpPr>
            <p:nvPr/>
          </p:nvSpPr>
          <p:spPr bwMode="auto">
            <a:xfrm>
              <a:off x="1899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48" name="Rectangle 238"/>
            <p:cNvSpPr>
              <a:spLocks noChangeArrowheads="1"/>
            </p:cNvSpPr>
            <p:nvPr/>
          </p:nvSpPr>
          <p:spPr bwMode="auto">
            <a:xfrm>
              <a:off x="2043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49" name="Rectangle 239"/>
            <p:cNvSpPr>
              <a:spLocks noChangeArrowheads="1"/>
            </p:cNvSpPr>
            <p:nvPr/>
          </p:nvSpPr>
          <p:spPr bwMode="auto">
            <a:xfrm>
              <a:off x="2187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50" name="Rectangle 240"/>
            <p:cNvSpPr>
              <a:spLocks noChangeArrowheads="1"/>
            </p:cNvSpPr>
            <p:nvPr/>
          </p:nvSpPr>
          <p:spPr bwMode="auto">
            <a:xfrm>
              <a:off x="2331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51" name="Rectangle 241"/>
            <p:cNvSpPr>
              <a:spLocks noChangeArrowheads="1"/>
            </p:cNvSpPr>
            <p:nvPr/>
          </p:nvSpPr>
          <p:spPr bwMode="auto">
            <a:xfrm>
              <a:off x="2470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52" name="Rectangle 242"/>
            <p:cNvSpPr>
              <a:spLocks noChangeArrowheads="1"/>
            </p:cNvSpPr>
            <p:nvPr/>
          </p:nvSpPr>
          <p:spPr bwMode="auto">
            <a:xfrm>
              <a:off x="1755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53" name="Rectangle 243"/>
            <p:cNvSpPr>
              <a:spLocks noChangeArrowheads="1"/>
            </p:cNvSpPr>
            <p:nvPr/>
          </p:nvSpPr>
          <p:spPr bwMode="auto">
            <a:xfrm>
              <a:off x="1899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54" name="Rectangle 244"/>
            <p:cNvSpPr>
              <a:spLocks noChangeArrowheads="1"/>
            </p:cNvSpPr>
            <p:nvPr/>
          </p:nvSpPr>
          <p:spPr bwMode="auto">
            <a:xfrm>
              <a:off x="2043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55" name="Rectangle 245"/>
            <p:cNvSpPr>
              <a:spLocks noChangeArrowheads="1"/>
            </p:cNvSpPr>
            <p:nvPr/>
          </p:nvSpPr>
          <p:spPr bwMode="auto">
            <a:xfrm>
              <a:off x="2187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56" name="Rectangle 246"/>
            <p:cNvSpPr>
              <a:spLocks noChangeArrowheads="1"/>
            </p:cNvSpPr>
            <p:nvPr/>
          </p:nvSpPr>
          <p:spPr bwMode="auto">
            <a:xfrm>
              <a:off x="2331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57" name="Rectangle 247"/>
            <p:cNvSpPr>
              <a:spLocks noChangeArrowheads="1"/>
            </p:cNvSpPr>
            <p:nvPr/>
          </p:nvSpPr>
          <p:spPr bwMode="auto">
            <a:xfrm>
              <a:off x="2470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58" name="Rectangle 248"/>
            <p:cNvSpPr>
              <a:spLocks noChangeArrowheads="1"/>
            </p:cNvSpPr>
            <p:nvPr/>
          </p:nvSpPr>
          <p:spPr bwMode="auto">
            <a:xfrm>
              <a:off x="1755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59" name="Rectangle 249"/>
            <p:cNvSpPr>
              <a:spLocks noChangeArrowheads="1"/>
            </p:cNvSpPr>
            <p:nvPr/>
          </p:nvSpPr>
          <p:spPr bwMode="auto">
            <a:xfrm>
              <a:off x="1899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60" name="Rectangle 250"/>
            <p:cNvSpPr>
              <a:spLocks noChangeArrowheads="1"/>
            </p:cNvSpPr>
            <p:nvPr/>
          </p:nvSpPr>
          <p:spPr bwMode="auto">
            <a:xfrm>
              <a:off x="2043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61" name="Rectangle 251"/>
            <p:cNvSpPr>
              <a:spLocks noChangeArrowheads="1"/>
            </p:cNvSpPr>
            <p:nvPr/>
          </p:nvSpPr>
          <p:spPr bwMode="auto">
            <a:xfrm>
              <a:off x="2187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62" name="Rectangle 252"/>
            <p:cNvSpPr>
              <a:spLocks noChangeArrowheads="1"/>
            </p:cNvSpPr>
            <p:nvPr/>
          </p:nvSpPr>
          <p:spPr bwMode="auto">
            <a:xfrm>
              <a:off x="2331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63" name="Rectangle 253"/>
            <p:cNvSpPr>
              <a:spLocks noChangeArrowheads="1"/>
            </p:cNvSpPr>
            <p:nvPr/>
          </p:nvSpPr>
          <p:spPr bwMode="auto">
            <a:xfrm>
              <a:off x="2470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120064" name="Line 254"/>
          <p:cNvSpPr>
            <a:spLocks noChangeShapeType="1"/>
          </p:cNvSpPr>
          <p:nvPr/>
        </p:nvSpPr>
        <p:spPr bwMode="auto">
          <a:xfrm>
            <a:off x="523875" y="1624013"/>
            <a:ext cx="3838575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20065" name="Line 255"/>
          <p:cNvSpPr>
            <a:spLocks noChangeShapeType="1"/>
          </p:cNvSpPr>
          <p:nvPr/>
        </p:nvSpPr>
        <p:spPr bwMode="auto">
          <a:xfrm rot="5400000">
            <a:off x="-1256506" y="3404394"/>
            <a:ext cx="3560762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20066" name="Text Box 256"/>
          <p:cNvSpPr txBox="1">
            <a:spLocks noChangeArrowheads="1"/>
          </p:cNvSpPr>
          <p:nvPr/>
        </p:nvSpPr>
        <p:spPr bwMode="auto">
          <a:xfrm>
            <a:off x="0" y="1255713"/>
            <a:ext cx="806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IE" sz="1800" b="1" i="1">
                <a:solidFill>
                  <a:srgbClr val="0033CC"/>
                </a:solidFill>
              </a:rPr>
              <a:t>Origin</a:t>
            </a:r>
            <a:endParaRPr lang="en-US" sz="1800" b="1" i="1">
              <a:solidFill>
                <a:srgbClr val="0033CC"/>
              </a:solidFill>
            </a:endParaRPr>
          </a:p>
        </p:txBody>
      </p:sp>
      <p:sp>
        <p:nvSpPr>
          <p:cNvPr id="120067" name="Text Box 257"/>
          <p:cNvSpPr txBox="1">
            <a:spLocks noChangeArrowheads="1"/>
          </p:cNvSpPr>
          <p:nvPr/>
        </p:nvSpPr>
        <p:spPr bwMode="auto">
          <a:xfrm>
            <a:off x="4140200" y="1257300"/>
            <a:ext cx="298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IE" sz="1800" b="1" i="1">
                <a:solidFill>
                  <a:srgbClr val="0033CC"/>
                </a:solidFill>
              </a:rPr>
              <a:t>x</a:t>
            </a:r>
            <a:endParaRPr lang="en-US" sz="1800" b="1" i="1">
              <a:solidFill>
                <a:srgbClr val="0033CC"/>
              </a:solidFill>
            </a:endParaRPr>
          </a:p>
        </p:txBody>
      </p:sp>
      <p:sp>
        <p:nvSpPr>
          <p:cNvPr id="120068" name="Text Box 258"/>
          <p:cNvSpPr txBox="1">
            <a:spLocks noChangeArrowheads="1"/>
          </p:cNvSpPr>
          <p:nvPr/>
        </p:nvSpPr>
        <p:spPr bwMode="auto">
          <a:xfrm>
            <a:off x="239713" y="4970463"/>
            <a:ext cx="285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IE" sz="1800" b="1" i="1">
                <a:solidFill>
                  <a:srgbClr val="0033CC"/>
                </a:solidFill>
              </a:rPr>
              <a:t>y</a:t>
            </a:r>
            <a:endParaRPr lang="en-US" sz="1800" b="1" i="1">
              <a:solidFill>
                <a:srgbClr val="0033CC"/>
              </a:solidFill>
            </a:endParaRPr>
          </a:p>
        </p:txBody>
      </p:sp>
      <p:sp>
        <p:nvSpPr>
          <p:cNvPr id="120069" name="Text Box 259"/>
          <p:cNvSpPr txBox="1">
            <a:spLocks noChangeArrowheads="1"/>
          </p:cNvSpPr>
          <p:nvPr/>
        </p:nvSpPr>
        <p:spPr bwMode="auto">
          <a:xfrm>
            <a:off x="2797175" y="4997450"/>
            <a:ext cx="145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IE" sz="1800" b="1" i="1">
                <a:solidFill>
                  <a:srgbClr val="0033CC"/>
                </a:solidFill>
              </a:rPr>
              <a:t>Image f (x, y)</a:t>
            </a:r>
            <a:endParaRPr lang="en-US" sz="1800" b="1" i="1">
              <a:solidFill>
                <a:srgbClr val="0033CC"/>
              </a:solidFill>
            </a:endParaRPr>
          </a:p>
        </p:txBody>
      </p:sp>
      <p:cxnSp>
        <p:nvCxnSpPr>
          <p:cNvPr id="53508" name="AutoShape 260"/>
          <p:cNvCxnSpPr>
            <a:cxnSpLocks noChangeShapeType="1"/>
            <a:stCxn id="53512" idx="6"/>
            <a:endCxn id="120102" idx="1"/>
          </p:cNvCxnSpPr>
          <p:nvPr/>
        </p:nvCxnSpPr>
        <p:spPr bwMode="auto">
          <a:xfrm flipV="1">
            <a:off x="3698875" y="2203450"/>
            <a:ext cx="1254125" cy="1344613"/>
          </a:xfrm>
          <a:prstGeom prst="curvedConnector3">
            <a:avLst>
              <a:gd name="adj1" fmla="val 49495"/>
            </a:avLst>
          </a:prstGeom>
          <a:noFill/>
          <a:ln w="3810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509" name="Text Box 261"/>
          <p:cNvSpPr txBox="1">
            <a:spLocks noChangeArrowheads="1"/>
          </p:cNvSpPr>
          <p:nvPr/>
        </p:nvSpPr>
        <p:spPr bwMode="auto">
          <a:xfrm>
            <a:off x="4694238" y="3754438"/>
            <a:ext cx="4076700" cy="167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tabLst>
                <a:tab pos="1436688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tabLst>
                <a:tab pos="1436688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tabLst>
                <a:tab pos="1436688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tabLst>
                <a:tab pos="1436688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tabLst>
                <a:tab pos="1436688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6688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6688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6688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6688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IE" sz="2600" i="1">
                <a:solidFill>
                  <a:srgbClr val="000000"/>
                </a:solidFill>
              </a:rPr>
              <a:t>e</a:t>
            </a:r>
            <a:r>
              <a:rPr lang="en-IE" sz="2600" i="1" baseline="-25000">
                <a:solidFill>
                  <a:srgbClr val="000000"/>
                </a:solidFill>
              </a:rPr>
              <a:t>processed</a:t>
            </a:r>
            <a:r>
              <a:rPr lang="en-IE" sz="2600" i="1">
                <a:solidFill>
                  <a:srgbClr val="000000"/>
                </a:solidFill>
              </a:rPr>
              <a:t> = 	</a:t>
            </a:r>
            <a:r>
              <a:rPr lang="en-IE" i="1">
                <a:solidFill>
                  <a:srgbClr val="000000"/>
                </a:solidFill>
              </a:rPr>
              <a:t>v</a:t>
            </a:r>
            <a:r>
              <a:rPr lang="en-IE" sz="2600" i="1">
                <a:solidFill>
                  <a:srgbClr val="000000"/>
                </a:solidFill>
              </a:rPr>
              <a:t>*e + </a:t>
            </a:r>
            <a:br>
              <a:rPr lang="en-IE" sz="2600" i="1">
                <a:solidFill>
                  <a:srgbClr val="000000"/>
                </a:solidFill>
              </a:rPr>
            </a:br>
            <a:r>
              <a:rPr lang="en-IE" sz="2600" i="1">
                <a:solidFill>
                  <a:srgbClr val="000000"/>
                </a:solidFill>
              </a:rPr>
              <a:t>	</a:t>
            </a:r>
            <a:r>
              <a:rPr lang="en-IE" i="1">
                <a:solidFill>
                  <a:srgbClr val="000000"/>
                </a:solidFill>
              </a:rPr>
              <a:t>r</a:t>
            </a:r>
            <a:r>
              <a:rPr lang="en-IE" sz="2600" i="1">
                <a:solidFill>
                  <a:srgbClr val="000000"/>
                </a:solidFill>
              </a:rPr>
              <a:t>*a + </a:t>
            </a:r>
            <a:r>
              <a:rPr lang="en-IE" i="1">
                <a:solidFill>
                  <a:srgbClr val="000000"/>
                </a:solidFill>
              </a:rPr>
              <a:t>s</a:t>
            </a:r>
            <a:r>
              <a:rPr lang="en-IE" sz="2600" i="1">
                <a:solidFill>
                  <a:srgbClr val="000000"/>
                </a:solidFill>
              </a:rPr>
              <a:t>*b + </a:t>
            </a:r>
            <a:r>
              <a:rPr lang="en-IE" i="1">
                <a:solidFill>
                  <a:srgbClr val="000000"/>
                </a:solidFill>
              </a:rPr>
              <a:t>t</a:t>
            </a:r>
            <a:r>
              <a:rPr lang="en-IE" sz="2600" i="1">
                <a:solidFill>
                  <a:srgbClr val="000000"/>
                </a:solidFill>
              </a:rPr>
              <a:t>*c + </a:t>
            </a:r>
            <a:br>
              <a:rPr lang="en-IE" sz="2600" i="1">
                <a:solidFill>
                  <a:srgbClr val="000000"/>
                </a:solidFill>
              </a:rPr>
            </a:br>
            <a:r>
              <a:rPr lang="en-IE" sz="2600" i="1">
                <a:solidFill>
                  <a:srgbClr val="000000"/>
                </a:solidFill>
              </a:rPr>
              <a:t>	</a:t>
            </a:r>
            <a:r>
              <a:rPr lang="en-IE" i="1">
                <a:solidFill>
                  <a:srgbClr val="000000"/>
                </a:solidFill>
              </a:rPr>
              <a:t>u</a:t>
            </a:r>
            <a:r>
              <a:rPr lang="en-IE" sz="2600" i="1">
                <a:solidFill>
                  <a:srgbClr val="000000"/>
                </a:solidFill>
              </a:rPr>
              <a:t>*d + </a:t>
            </a:r>
            <a:r>
              <a:rPr lang="en-IE" i="1">
                <a:solidFill>
                  <a:srgbClr val="000000"/>
                </a:solidFill>
              </a:rPr>
              <a:t>w</a:t>
            </a:r>
            <a:r>
              <a:rPr lang="en-IE" sz="2600" i="1">
                <a:solidFill>
                  <a:srgbClr val="000000"/>
                </a:solidFill>
              </a:rPr>
              <a:t>*f + </a:t>
            </a:r>
            <a:br>
              <a:rPr lang="en-IE" sz="2600" i="1">
                <a:solidFill>
                  <a:srgbClr val="000000"/>
                </a:solidFill>
              </a:rPr>
            </a:br>
            <a:r>
              <a:rPr lang="en-IE" sz="2600" i="1">
                <a:solidFill>
                  <a:srgbClr val="000000"/>
                </a:solidFill>
              </a:rPr>
              <a:t>	</a:t>
            </a:r>
            <a:r>
              <a:rPr lang="en-IE" i="1">
                <a:solidFill>
                  <a:srgbClr val="000000"/>
                </a:solidFill>
              </a:rPr>
              <a:t>x</a:t>
            </a:r>
            <a:r>
              <a:rPr lang="en-IE" sz="2600" i="1">
                <a:solidFill>
                  <a:srgbClr val="000000"/>
                </a:solidFill>
              </a:rPr>
              <a:t>*g + </a:t>
            </a:r>
            <a:r>
              <a:rPr lang="en-IE" i="1">
                <a:solidFill>
                  <a:srgbClr val="000000"/>
                </a:solidFill>
              </a:rPr>
              <a:t>y</a:t>
            </a:r>
            <a:r>
              <a:rPr lang="en-IE" sz="2600" i="1">
                <a:solidFill>
                  <a:srgbClr val="000000"/>
                </a:solidFill>
              </a:rPr>
              <a:t>*h + </a:t>
            </a:r>
            <a:r>
              <a:rPr lang="en-IE" i="1">
                <a:solidFill>
                  <a:srgbClr val="000000"/>
                </a:solidFill>
              </a:rPr>
              <a:t>z</a:t>
            </a:r>
            <a:r>
              <a:rPr lang="en-IE" sz="2600" i="1">
                <a:solidFill>
                  <a:srgbClr val="000000"/>
                </a:solidFill>
              </a:rPr>
              <a:t>*i</a:t>
            </a:r>
          </a:p>
        </p:txBody>
      </p:sp>
      <p:sp>
        <p:nvSpPr>
          <p:cNvPr id="53510" name="Text Box 262"/>
          <p:cNvSpPr txBox="1">
            <a:spLocks noChangeArrowheads="1"/>
          </p:cNvSpPr>
          <p:nvPr/>
        </p:nvSpPr>
        <p:spPr bwMode="auto">
          <a:xfrm>
            <a:off x="7013575" y="3038475"/>
            <a:ext cx="18208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IE" sz="1800" b="1">
                <a:solidFill>
                  <a:srgbClr val="000000"/>
                </a:solidFill>
                <a:latin typeface="Arial" charset="0"/>
              </a:rPr>
              <a:t>Filter</a:t>
            </a:r>
            <a:endParaRPr lang="en-US" sz="1800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3511" name="Text Box 263"/>
          <p:cNvSpPr txBox="1">
            <a:spLocks noChangeArrowheads="1"/>
          </p:cNvSpPr>
          <p:nvPr/>
        </p:nvSpPr>
        <p:spPr bwMode="auto">
          <a:xfrm>
            <a:off x="1412875" y="3309938"/>
            <a:ext cx="1311275" cy="4889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" tIns="0" rIns="1800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IE" sz="1600" i="1">
                <a:solidFill>
                  <a:srgbClr val="000000"/>
                </a:solidFill>
              </a:rPr>
              <a:t>Simple 3*3</a:t>
            </a:r>
            <a:br>
              <a:rPr lang="en-IE" sz="1600" i="1">
                <a:solidFill>
                  <a:srgbClr val="000000"/>
                </a:solidFill>
              </a:rPr>
            </a:br>
            <a:r>
              <a:rPr lang="en-IE" sz="1600" i="1">
                <a:solidFill>
                  <a:srgbClr val="000000"/>
                </a:solidFill>
              </a:rPr>
              <a:t>Neighbourhood</a:t>
            </a:r>
            <a:endParaRPr lang="en-US" sz="1600" i="1">
              <a:solidFill>
                <a:srgbClr val="000000"/>
              </a:solidFill>
            </a:endParaRPr>
          </a:p>
        </p:txBody>
      </p:sp>
      <p:sp>
        <p:nvSpPr>
          <p:cNvPr id="53512" name="Oval 264"/>
          <p:cNvSpPr>
            <a:spLocks noChangeArrowheads="1"/>
          </p:cNvSpPr>
          <p:nvPr/>
        </p:nvSpPr>
        <p:spPr bwMode="auto">
          <a:xfrm>
            <a:off x="2597150" y="3009900"/>
            <a:ext cx="1076325" cy="1076325"/>
          </a:xfrm>
          <a:prstGeom prst="ellipse">
            <a:avLst/>
          </a:prstGeom>
          <a:noFill/>
          <a:ln w="508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3513" name="Rectangle 265"/>
          <p:cNvSpPr>
            <a:spLocks noChangeArrowheads="1"/>
          </p:cNvSpPr>
          <p:nvPr/>
        </p:nvSpPr>
        <p:spPr bwMode="auto">
          <a:xfrm>
            <a:off x="3014663" y="3432175"/>
            <a:ext cx="228600" cy="228600"/>
          </a:xfrm>
          <a:prstGeom prst="rect">
            <a:avLst/>
          </a:prstGeom>
          <a:solidFill>
            <a:srgbClr val="C0C0C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 anchor="ctr" anchorCtr="1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IE" sz="1600" i="1">
                <a:solidFill>
                  <a:srgbClr val="000000"/>
                </a:solidFill>
              </a:rPr>
              <a:t>e</a:t>
            </a:r>
            <a:endParaRPr lang="en-US" sz="1600" i="1">
              <a:solidFill>
                <a:srgbClr val="000000"/>
              </a:solidFill>
            </a:endParaRPr>
          </a:p>
        </p:txBody>
      </p:sp>
      <p:grpSp>
        <p:nvGrpSpPr>
          <p:cNvPr id="4" name="Group 266"/>
          <p:cNvGrpSpPr>
            <a:grpSpLocks/>
          </p:cNvGrpSpPr>
          <p:nvPr/>
        </p:nvGrpSpPr>
        <p:grpSpPr bwMode="auto">
          <a:xfrm>
            <a:off x="2790825" y="3206750"/>
            <a:ext cx="677863" cy="685800"/>
            <a:chOff x="1752" y="2422"/>
            <a:chExt cx="427" cy="432"/>
          </a:xfrm>
        </p:grpSpPr>
        <p:sp>
          <p:nvSpPr>
            <p:cNvPr id="120077" name="Rectangle 267"/>
            <p:cNvSpPr>
              <a:spLocks noChangeArrowheads="1"/>
            </p:cNvSpPr>
            <p:nvPr/>
          </p:nvSpPr>
          <p:spPr bwMode="auto">
            <a:xfrm>
              <a:off x="1752" y="242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78" name="Rectangle 268"/>
            <p:cNvSpPr>
              <a:spLocks noChangeArrowheads="1"/>
            </p:cNvSpPr>
            <p:nvPr/>
          </p:nvSpPr>
          <p:spPr bwMode="auto">
            <a:xfrm>
              <a:off x="1752" y="2568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79" name="Rectangle 269"/>
            <p:cNvSpPr>
              <a:spLocks noChangeArrowheads="1"/>
            </p:cNvSpPr>
            <p:nvPr/>
          </p:nvSpPr>
          <p:spPr bwMode="auto">
            <a:xfrm>
              <a:off x="1752" y="2710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80" name="Rectangle 270"/>
            <p:cNvSpPr>
              <a:spLocks noChangeArrowheads="1"/>
            </p:cNvSpPr>
            <p:nvPr/>
          </p:nvSpPr>
          <p:spPr bwMode="auto">
            <a:xfrm>
              <a:off x="1891" y="242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81" name="Rectangle 271"/>
            <p:cNvSpPr>
              <a:spLocks noChangeArrowheads="1"/>
            </p:cNvSpPr>
            <p:nvPr/>
          </p:nvSpPr>
          <p:spPr bwMode="auto">
            <a:xfrm>
              <a:off x="2035" y="242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82" name="Rectangle 272"/>
            <p:cNvSpPr>
              <a:spLocks noChangeArrowheads="1"/>
            </p:cNvSpPr>
            <p:nvPr/>
          </p:nvSpPr>
          <p:spPr bwMode="auto">
            <a:xfrm>
              <a:off x="2035" y="2568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83" name="Rectangle 273"/>
            <p:cNvSpPr>
              <a:spLocks noChangeArrowheads="1"/>
            </p:cNvSpPr>
            <p:nvPr/>
          </p:nvSpPr>
          <p:spPr bwMode="auto">
            <a:xfrm>
              <a:off x="1891" y="2710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84" name="Rectangle 274"/>
            <p:cNvSpPr>
              <a:spLocks noChangeArrowheads="1"/>
            </p:cNvSpPr>
            <p:nvPr/>
          </p:nvSpPr>
          <p:spPr bwMode="auto">
            <a:xfrm>
              <a:off x="2035" y="2710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 sz="900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5" name="Group 275"/>
          <p:cNvGrpSpPr>
            <a:grpSpLocks/>
          </p:cNvGrpSpPr>
          <p:nvPr/>
        </p:nvGrpSpPr>
        <p:grpSpPr bwMode="auto">
          <a:xfrm>
            <a:off x="2784475" y="3203575"/>
            <a:ext cx="685800" cy="682625"/>
            <a:chOff x="3168" y="2244"/>
            <a:chExt cx="432" cy="430"/>
          </a:xfrm>
        </p:grpSpPr>
        <p:sp>
          <p:nvSpPr>
            <p:cNvPr id="120086" name="Rectangle 276"/>
            <p:cNvSpPr>
              <a:spLocks noChangeArrowheads="1"/>
            </p:cNvSpPr>
            <p:nvPr/>
          </p:nvSpPr>
          <p:spPr bwMode="auto">
            <a:xfrm>
              <a:off x="3168" y="2244"/>
              <a:ext cx="144" cy="144"/>
            </a:xfrm>
            <a:prstGeom prst="rect">
              <a:avLst/>
            </a:prstGeom>
            <a:solidFill>
              <a:srgbClr val="99CCFF">
                <a:alpha val="21960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 sz="1000" baseline="-250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87" name="Rectangle 277"/>
            <p:cNvSpPr>
              <a:spLocks noChangeArrowheads="1"/>
            </p:cNvSpPr>
            <p:nvPr/>
          </p:nvSpPr>
          <p:spPr bwMode="auto">
            <a:xfrm>
              <a:off x="3312" y="2244"/>
              <a:ext cx="144" cy="144"/>
            </a:xfrm>
            <a:prstGeom prst="rect">
              <a:avLst/>
            </a:prstGeom>
            <a:solidFill>
              <a:srgbClr val="99CCFF">
                <a:alpha val="21960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 sz="1000" baseline="-250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88" name="Rectangle 278"/>
            <p:cNvSpPr>
              <a:spLocks noChangeArrowheads="1"/>
            </p:cNvSpPr>
            <p:nvPr/>
          </p:nvSpPr>
          <p:spPr bwMode="auto">
            <a:xfrm>
              <a:off x="3456" y="2244"/>
              <a:ext cx="144" cy="144"/>
            </a:xfrm>
            <a:prstGeom prst="rect">
              <a:avLst/>
            </a:prstGeom>
            <a:solidFill>
              <a:srgbClr val="99CCFF">
                <a:alpha val="21960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 sz="1000" baseline="-250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89" name="Rectangle 279"/>
            <p:cNvSpPr>
              <a:spLocks noChangeArrowheads="1"/>
            </p:cNvSpPr>
            <p:nvPr/>
          </p:nvSpPr>
          <p:spPr bwMode="auto">
            <a:xfrm>
              <a:off x="3168" y="2386"/>
              <a:ext cx="144" cy="144"/>
            </a:xfrm>
            <a:prstGeom prst="rect">
              <a:avLst/>
            </a:prstGeom>
            <a:solidFill>
              <a:srgbClr val="99CCFF">
                <a:alpha val="21960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 sz="1000" baseline="-250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90" name="Rectangle 280"/>
            <p:cNvSpPr>
              <a:spLocks noChangeArrowheads="1"/>
            </p:cNvSpPr>
            <p:nvPr/>
          </p:nvSpPr>
          <p:spPr bwMode="auto">
            <a:xfrm>
              <a:off x="3312" y="2386"/>
              <a:ext cx="144" cy="144"/>
            </a:xfrm>
            <a:prstGeom prst="rect">
              <a:avLst/>
            </a:prstGeom>
            <a:solidFill>
              <a:srgbClr val="000080">
                <a:alpha val="21960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 sz="1000" baseline="-250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20091" name="Rectangle 281"/>
            <p:cNvSpPr>
              <a:spLocks noChangeArrowheads="1"/>
            </p:cNvSpPr>
            <p:nvPr/>
          </p:nvSpPr>
          <p:spPr bwMode="auto">
            <a:xfrm>
              <a:off x="3456" y="2386"/>
              <a:ext cx="144" cy="144"/>
            </a:xfrm>
            <a:prstGeom prst="rect">
              <a:avLst/>
            </a:prstGeom>
            <a:solidFill>
              <a:srgbClr val="99CCFF">
                <a:alpha val="21960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 sz="1000" baseline="-250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92" name="Rectangle 282"/>
            <p:cNvSpPr>
              <a:spLocks noChangeArrowheads="1"/>
            </p:cNvSpPr>
            <p:nvPr/>
          </p:nvSpPr>
          <p:spPr bwMode="auto">
            <a:xfrm>
              <a:off x="3168" y="2530"/>
              <a:ext cx="144" cy="144"/>
            </a:xfrm>
            <a:prstGeom prst="rect">
              <a:avLst/>
            </a:prstGeom>
            <a:solidFill>
              <a:srgbClr val="99CCFF">
                <a:alpha val="21960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 sz="1000" baseline="-250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93" name="Rectangle 283"/>
            <p:cNvSpPr>
              <a:spLocks noChangeArrowheads="1"/>
            </p:cNvSpPr>
            <p:nvPr/>
          </p:nvSpPr>
          <p:spPr bwMode="auto">
            <a:xfrm>
              <a:off x="3312" y="2530"/>
              <a:ext cx="144" cy="144"/>
            </a:xfrm>
            <a:prstGeom prst="rect">
              <a:avLst/>
            </a:prstGeom>
            <a:solidFill>
              <a:srgbClr val="99CCFF">
                <a:alpha val="21960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 sz="1000" baseline="-250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094" name="Rectangle 284"/>
            <p:cNvSpPr>
              <a:spLocks noChangeArrowheads="1"/>
            </p:cNvSpPr>
            <p:nvPr/>
          </p:nvSpPr>
          <p:spPr bwMode="auto">
            <a:xfrm>
              <a:off x="3456" y="2530"/>
              <a:ext cx="144" cy="144"/>
            </a:xfrm>
            <a:prstGeom prst="rect">
              <a:avLst/>
            </a:prstGeom>
            <a:solidFill>
              <a:srgbClr val="99CCFF">
                <a:alpha val="21960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 sz="1000" baseline="-25000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53533" name="Text Box 285"/>
          <p:cNvSpPr txBox="1">
            <a:spLocks noChangeArrowheads="1"/>
          </p:cNvSpPr>
          <p:nvPr/>
        </p:nvSpPr>
        <p:spPr bwMode="auto">
          <a:xfrm>
            <a:off x="3541713" y="3421063"/>
            <a:ext cx="855662" cy="2444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" tIns="0" rIns="1800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IE" sz="1600" i="1">
                <a:solidFill>
                  <a:srgbClr val="0033CC"/>
                </a:solidFill>
              </a:rPr>
              <a:t>3*3 Filter</a:t>
            </a:r>
            <a:endParaRPr lang="en-US" sz="1600" i="1">
              <a:solidFill>
                <a:srgbClr val="0033CC"/>
              </a:solidFill>
            </a:endParaRPr>
          </a:p>
        </p:txBody>
      </p:sp>
      <p:cxnSp>
        <p:nvCxnSpPr>
          <p:cNvPr id="53534" name="AutoShape 286"/>
          <p:cNvCxnSpPr>
            <a:cxnSpLocks noChangeShapeType="1"/>
            <a:stCxn id="53535" idx="6"/>
            <a:endCxn id="119817" idx="1"/>
          </p:cNvCxnSpPr>
          <p:nvPr/>
        </p:nvCxnSpPr>
        <p:spPr bwMode="auto">
          <a:xfrm flipV="1">
            <a:off x="3697288" y="2203450"/>
            <a:ext cx="3430587" cy="1347788"/>
          </a:xfrm>
          <a:prstGeom prst="curvedConnector3">
            <a:avLst>
              <a:gd name="adj1" fmla="val 49792"/>
            </a:avLst>
          </a:prstGeom>
          <a:noFill/>
          <a:ln w="3810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535" name="Oval 287"/>
          <p:cNvSpPr>
            <a:spLocks noChangeArrowheads="1"/>
          </p:cNvSpPr>
          <p:nvPr/>
        </p:nvSpPr>
        <p:spPr bwMode="auto">
          <a:xfrm>
            <a:off x="2595563" y="3013075"/>
            <a:ext cx="1076325" cy="1076325"/>
          </a:xfrm>
          <a:prstGeom prst="ellipse">
            <a:avLst/>
          </a:prstGeom>
          <a:noFill/>
          <a:ln w="508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6" name="Group 288"/>
          <p:cNvGrpSpPr>
            <a:grpSpLocks/>
          </p:cNvGrpSpPr>
          <p:nvPr/>
        </p:nvGrpSpPr>
        <p:grpSpPr bwMode="auto">
          <a:xfrm>
            <a:off x="4965700" y="1425575"/>
            <a:ext cx="1568450" cy="1560513"/>
            <a:chOff x="3689" y="895"/>
            <a:chExt cx="988" cy="983"/>
          </a:xfrm>
        </p:grpSpPr>
        <p:sp>
          <p:nvSpPr>
            <p:cNvPr id="120099" name="Rectangle 289"/>
            <p:cNvSpPr>
              <a:spLocks noChangeArrowheads="1"/>
            </p:cNvSpPr>
            <p:nvPr/>
          </p:nvSpPr>
          <p:spPr bwMode="auto">
            <a:xfrm>
              <a:off x="3689" y="895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 sz="2400" i="1">
                  <a:solidFill>
                    <a:srgbClr val="000000"/>
                  </a:solidFill>
                </a:rPr>
                <a:t>a</a:t>
              </a:r>
              <a:endParaRPr lang="en-US" sz="2400" i="1">
                <a:solidFill>
                  <a:srgbClr val="000000"/>
                </a:solidFill>
              </a:endParaRPr>
            </a:p>
          </p:txBody>
        </p:sp>
        <p:sp>
          <p:nvSpPr>
            <p:cNvPr id="120100" name="Rectangle 290"/>
            <p:cNvSpPr>
              <a:spLocks noChangeArrowheads="1"/>
            </p:cNvSpPr>
            <p:nvPr/>
          </p:nvSpPr>
          <p:spPr bwMode="auto">
            <a:xfrm>
              <a:off x="4018" y="895"/>
              <a:ext cx="330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 sz="2400" i="1">
                  <a:solidFill>
                    <a:srgbClr val="000000"/>
                  </a:solidFill>
                </a:rPr>
                <a:t>b</a:t>
              </a:r>
              <a:endParaRPr lang="en-US" sz="2400" i="1">
                <a:solidFill>
                  <a:srgbClr val="000000"/>
                </a:solidFill>
              </a:endParaRPr>
            </a:p>
          </p:txBody>
        </p:sp>
        <p:sp>
          <p:nvSpPr>
            <p:cNvPr id="120101" name="Rectangle 291"/>
            <p:cNvSpPr>
              <a:spLocks noChangeArrowheads="1"/>
            </p:cNvSpPr>
            <p:nvPr/>
          </p:nvSpPr>
          <p:spPr bwMode="auto">
            <a:xfrm>
              <a:off x="4348" y="895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 sz="2400" i="1">
                  <a:solidFill>
                    <a:srgbClr val="000000"/>
                  </a:solidFill>
                </a:rPr>
                <a:t>c</a:t>
              </a:r>
              <a:endParaRPr lang="en-US" sz="2400" i="1">
                <a:solidFill>
                  <a:srgbClr val="000000"/>
                </a:solidFill>
              </a:endParaRPr>
            </a:p>
          </p:txBody>
        </p:sp>
        <p:sp>
          <p:nvSpPr>
            <p:cNvPr id="120102" name="Rectangle 292"/>
            <p:cNvSpPr>
              <a:spLocks noChangeArrowheads="1"/>
            </p:cNvSpPr>
            <p:nvPr/>
          </p:nvSpPr>
          <p:spPr bwMode="auto">
            <a:xfrm>
              <a:off x="3689" y="1220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 sz="2400" i="1">
                  <a:solidFill>
                    <a:srgbClr val="000000"/>
                  </a:solidFill>
                </a:rPr>
                <a:t>d</a:t>
              </a:r>
              <a:endParaRPr lang="en-US" sz="2400" i="1">
                <a:solidFill>
                  <a:srgbClr val="000000"/>
                </a:solidFill>
              </a:endParaRPr>
            </a:p>
          </p:txBody>
        </p:sp>
        <p:sp>
          <p:nvSpPr>
            <p:cNvPr id="120103" name="Rectangle 293"/>
            <p:cNvSpPr>
              <a:spLocks noChangeArrowheads="1"/>
            </p:cNvSpPr>
            <p:nvPr/>
          </p:nvSpPr>
          <p:spPr bwMode="auto">
            <a:xfrm>
              <a:off x="4018" y="1220"/>
              <a:ext cx="330" cy="329"/>
            </a:xfrm>
            <a:prstGeom prst="rect">
              <a:avLst/>
            </a:prstGeom>
            <a:solidFill>
              <a:srgbClr val="C0C0C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 sz="2400" i="1">
                  <a:solidFill>
                    <a:srgbClr val="000000"/>
                  </a:solidFill>
                </a:rPr>
                <a:t>e</a:t>
              </a:r>
              <a:endParaRPr lang="en-US" sz="2400" i="1">
                <a:solidFill>
                  <a:srgbClr val="000000"/>
                </a:solidFill>
              </a:endParaRPr>
            </a:p>
          </p:txBody>
        </p:sp>
        <p:sp>
          <p:nvSpPr>
            <p:cNvPr id="120104" name="Rectangle 294"/>
            <p:cNvSpPr>
              <a:spLocks noChangeArrowheads="1"/>
            </p:cNvSpPr>
            <p:nvPr/>
          </p:nvSpPr>
          <p:spPr bwMode="auto">
            <a:xfrm>
              <a:off x="4348" y="1220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 sz="2400" i="1">
                  <a:solidFill>
                    <a:srgbClr val="000000"/>
                  </a:solidFill>
                </a:rPr>
                <a:t>f</a:t>
              </a:r>
              <a:endParaRPr lang="en-US" sz="2400" i="1">
                <a:solidFill>
                  <a:srgbClr val="000000"/>
                </a:solidFill>
              </a:endParaRPr>
            </a:p>
          </p:txBody>
        </p:sp>
        <p:sp>
          <p:nvSpPr>
            <p:cNvPr id="120105" name="Rectangle 295"/>
            <p:cNvSpPr>
              <a:spLocks noChangeArrowheads="1"/>
            </p:cNvSpPr>
            <p:nvPr/>
          </p:nvSpPr>
          <p:spPr bwMode="auto">
            <a:xfrm>
              <a:off x="3689" y="1549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 sz="2400" i="1">
                  <a:solidFill>
                    <a:srgbClr val="000000"/>
                  </a:solidFill>
                </a:rPr>
                <a:t>g</a:t>
              </a:r>
              <a:endParaRPr lang="en-US" sz="2400" i="1">
                <a:solidFill>
                  <a:srgbClr val="000000"/>
                </a:solidFill>
              </a:endParaRPr>
            </a:p>
          </p:txBody>
        </p:sp>
        <p:sp>
          <p:nvSpPr>
            <p:cNvPr id="120106" name="Rectangle 296"/>
            <p:cNvSpPr>
              <a:spLocks noChangeArrowheads="1"/>
            </p:cNvSpPr>
            <p:nvPr/>
          </p:nvSpPr>
          <p:spPr bwMode="auto">
            <a:xfrm>
              <a:off x="4018" y="1549"/>
              <a:ext cx="330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 sz="2400" i="1">
                  <a:solidFill>
                    <a:srgbClr val="000000"/>
                  </a:solidFill>
                </a:rPr>
                <a:t>h</a:t>
              </a:r>
              <a:endParaRPr lang="en-US" sz="2400" i="1">
                <a:solidFill>
                  <a:srgbClr val="000000"/>
                </a:solidFill>
              </a:endParaRPr>
            </a:p>
          </p:txBody>
        </p:sp>
        <p:sp>
          <p:nvSpPr>
            <p:cNvPr id="120107" name="Rectangle 297"/>
            <p:cNvSpPr>
              <a:spLocks noChangeArrowheads="1"/>
            </p:cNvSpPr>
            <p:nvPr/>
          </p:nvSpPr>
          <p:spPr bwMode="auto">
            <a:xfrm>
              <a:off x="4348" y="1549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 sz="2400" i="1">
                  <a:solidFill>
                    <a:srgbClr val="000000"/>
                  </a:solidFill>
                </a:rPr>
                <a:t>i</a:t>
              </a:r>
              <a:endParaRPr lang="en-US" sz="2400" i="1">
                <a:solidFill>
                  <a:srgbClr val="000000"/>
                </a:solidFill>
              </a:endParaRPr>
            </a:p>
          </p:txBody>
        </p:sp>
      </p:grpSp>
      <p:sp>
        <p:nvSpPr>
          <p:cNvPr id="53546" name="Text Box 298"/>
          <p:cNvSpPr txBox="1">
            <a:spLocks noChangeArrowheads="1"/>
          </p:cNvSpPr>
          <p:nvPr/>
        </p:nvSpPr>
        <p:spPr bwMode="auto">
          <a:xfrm>
            <a:off x="4840288" y="3017838"/>
            <a:ext cx="18208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IE" sz="1800" b="1">
                <a:solidFill>
                  <a:srgbClr val="000000"/>
                </a:solidFill>
                <a:latin typeface="Arial" charset="0"/>
              </a:rPr>
              <a:t>Original Image Pixels</a:t>
            </a:r>
            <a:endParaRPr lang="en-US" sz="1800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3547" name="Text Box 299"/>
          <p:cNvSpPr txBox="1">
            <a:spLocks noChangeArrowheads="1"/>
          </p:cNvSpPr>
          <p:nvPr/>
        </p:nvSpPr>
        <p:spPr bwMode="auto">
          <a:xfrm>
            <a:off x="6503988" y="1828800"/>
            <a:ext cx="5270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IE" sz="5400" i="1">
                <a:solidFill>
                  <a:srgbClr val="000000"/>
                </a:solidFill>
              </a:rPr>
              <a:t>*</a:t>
            </a:r>
            <a:endParaRPr lang="en-US" sz="5400" i="1">
              <a:solidFill>
                <a:srgbClr val="000000"/>
              </a:solidFill>
            </a:endParaRPr>
          </a:p>
        </p:txBody>
      </p:sp>
      <p:sp>
        <p:nvSpPr>
          <p:cNvPr id="53548" name="Rectangle 300"/>
          <p:cNvSpPr>
            <a:spLocks noChangeArrowheads="1"/>
          </p:cNvSpPr>
          <p:nvPr/>
        </p:nvSpPr>
        <p:spPr bwMode="auto">
          <a:xfrm>
            <a:off x="239713" y="5516562"/>
            <a:ext cx="8915400" cy="90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IE" sz="3200" dirty="0">
                <a:solidFill>
                  <a:srgbClr val="000000"/>
                </a:solidFill>
              </a:rPr>
              <a:t>The above is repeated for every pixel in the original image to generate the smoothed image</a:t>
            </a:r>
          </a:p>
        </p:txBody>
      </p:sp>
      <p:sp>
        <p:nvSpPr>
          <p:cNvPr id="120111" name="Line 301"/>
          <p:cNvSpPr>
            <a:spLocks noChangeShapeType="1"/>
          </p:cNvSpPr>
          <p:nvPr/>
        </p:nvSpPr>
        <p:spPr bwMode="auto">
          <a:xfrm>
            <a:off x="685800" y="1066800"/>
            <a:ext cx="8229600" cy="0"/>
          </a:xfrm>
          <a:prstGeom prst="line">
            <a:avLst/>
          </a:prstGeom>
          <a:noFill/>
          <a:ln w="76200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26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3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3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509" grpId="0"/>
      <p:bldP spid="53510" grpId="0"/>
      <p:bldP spid="53511" grpId="0" animBg="1"/>
      <p:bldP spid="53512" grpId="0" animBg="1"/>
      <p:bldP spid="53512" grpId="1" animBg="1"/>
      <p:bldP spid="53513" grpId="0" animBg="1"/>
      <p:bldP spid="53533" grpId="0" animBg="1"/>
      <p:bldP spid="53535" grpId="0" animBg="1"/>
      <p:bldP spid="53535" grpId="1" animBg="1"/>
      <p:bldP spid="53546" grpId="0"/>
      <p:bldP spid="53547" grpId="0"/>
      <p:bldP spid="5354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7776" y="504191"/>
            <a:ext cx="3570604" cy="1858839"/>
          </a:xfrm>
          <a:prstGeom prst="rect">
            <a:avLst/>
          </a:prstGeom>
        </p:spPr>
        <p:txBody>
          <a:bodyPr vert="horz" wrap="square" lIns="0" tIns="12062" rIns="0" bIns="0" rtlCol="0">
            <a:spAutoFit/>
          </a:bodyPr>
          <a:lstStyle/>
          <a:p>
            <a:pPr marL="1571166" marR="11426" indent="-1553391">
              <a:spcBef>
                <a:spcPts val="95"/>
              </a:spcBef>
            </a:pPr>
            <a:r>
              <a:rPr spc="-5" dirty="0"/>
              <a:t>The</a:t>
            </a:r>
            <a:r>
              <a:rPr spc="-290" dirty="0"/>
              <a:t> </a:t>
            </a:r>
            <a:r>
              <a:rPr spc="-10" dirty="0"/>
              <a:t>Approaches  </a:t>
            </a:r>
            <a:r>
              <a:rPr spc="-5" dirty="0"/>
              <a:t>of</a:t>
            </a:r>
          </a:p>
          <a:p>
            <a:pPr marL="12697"/>
            <a:r>
              <a:rPr dirty="0"/>
              <a:t>Spatial</a:t>
            </a:r>
            <a:r>
              <a:rPr spc="-75" dirty="0"/>
              <a:t> </a:t>
            </a:r>
            <a:r>
              <a:rPr dirty="0"/>
              <a:t>Filtering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42033" y="2471423"/>
            <a:ext cx="6038850" cy="2835055"/>
          </a:xfrm>
          <a:prstGeom prst="rect">
            <a:avLst/>
          </a:prstGeom>
        </p:spPr>
        <p:txBody>
          <a:bodyPr vert="horz" wrap="square" lIns="0" tIns="48880" rIns="0" bIns="0" rtlCol="0">
            <a:spAutoFit/>
          </a:bodyPr>
          <a:lstStyle/>
          <a:p>
            <a:pPr marL="12697">
              <a:spcBef>
                <a:spcPts val="385"/>
              </a:spcBef>
            </a:pPr>
            <a:r>
              <a:rPr sz="2400" dirty="0">
                <a:latin typeface="Times New Roman"/>
                <a:cs typeface="Times New Roman"/>
              </a:rPr>
              <a:t>Spatial filter consist of two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steps</a:t>
            </a:r>
            <a:endParaRPr sz="2400">
              <a:latin typeface="Times New Roman"/>
              <a:cs typeface="Times New Roman"/>
            </a:endParaRPr>
          </a:p>
          <a:p>
            <a:pPr marL="12697">
              <a:spcBef>
                <a:spcPts val="290"/>
              </a:spcBef>
              <a:tabLst>
                <a:tab pos="803041" algn="l"/>
              </a:tabLst>
            </a:pPr>
            <a:r>
              <a:rPr sz="2000" i="1" spc="-10" dirty="0">
                <a:solidFill>
                  <a:srgbClr val="9F2936"/>
                </a:solidFill>
                <a:latin typeface="Comic Sans MS"/>
                <a:cs typeface="Comic Sans MS"/>
              </a:rPr>
              <a:t>O	</a:t>
            </a:r>
            <a:r>
              <a:rPr sz="2400" spc="-5" dirty="0">
                <a:latin typeface="Times New Roman"/>
                <a:cs typeface="Times New Roman"/>
              </a:rPr>
              <a:t>A </a:t>
            </a:r>
            <a:r>
              <a:rPr sz="2400" dirty="0">
                <a:latin typeface="Times New Roman"/>
                <a:cs typeface="Times New Roman"/>
              </a:rPr>
              <a:t>neighborhood </a:t>
            </a:r>
            <a:r>
              <a:rPr sz="2400" spc="-5" dirty="0">
                <a:latin typeface="Times New Roman"/>
                <a:cs typeface="Times New Roman"/>
              </a:rPr>
              <a:t>(small</a:t>
            </a:r>
            <a:r>
              <a:rPr sz="2400" spc="-1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rectangle)</a:t>
            </a:r>
            <a:endParaRPr sz="2400">
              <a:latin typeface="Times New Roman"/>
              <a:cs typeface="Times New Roman"/>
            </a:endParaRPr>
          </a:p>
          <a:p>
            <a:pPr marL="286936" marR="696391" indent="-274240">
              <a:lnSpc>
                <a:spcPts val="2590"/>
              </a:lnSpc>
              <a:spcBef>
                <a:spcPts val="615"/>
              </a:spcBef>
              <a:tabLst>
                <a:tab pos="803041" algn="l"/>
              </a:tabLst>
            </a:pPr>
            <a:r>
              <a:rPr sz="2000" i="1" spc="-10" dirty="0">
                <a:solidFill>
                  <a:srgbClr val="9F2936"/>
                </a:solidFill>
                <a:latin typeface="Comic Sans MS"/>
                <a:cs typeface="Comic Sans MS"/>
              </a:rPr>
              <a:t>O		</a:t>
            </a:r>
            <a:r>
              <a:rPr sz="2400" spc="-5" dirty="0">
                <a:latin typeface="Times New Roman"/>
                <a:cs typeface="Times New Roman"/>
              </a:rPr>
              <a:t>A </a:t>
            </a:r>
            <a:r>
              <a:rPr sz="2400" dirty="0">
                <a:latin typeface="Times New Roman"/>
                <a:cs typeface="Times New Roman"/>
              </a:rPr>
              <a:t>predefined operation </a:t>
            </a:r>
            <a:r>
              <a:rPr sz="2400" spc="-5" dirty="0">
                <a:latin typeface="Times New Roman"/>
                <a:cs typeface="Times New Roman"/>
              </a:rPr>
              <a:t>performed</a:t>
            </a:r>
            <a:r>
              <a:rPr sz="2400" spc="-2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  </a:t>
            </a:r>
            <a:r>
              <a:rPr sz="2400" spc="-5" dirty="0">
                <a:latin typeface="Times New Roman"/>
                <a:cs typeface="Times New Roman"/>
              </a:rPr>
              <a:t>image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pixels.</a:t>
            </a:r>
            <a:endParaRPr sz="2400">
              <a:latin typeface="Times New Roman"/>
              <a:cs typeface="Times New Roman"/>
            </a:endParaRPr>
          </a:p>
          <a:p>
            <a:pPr>
              <a:spcBef>
                <a:spcPts val="10"/>
              </a:spcBef>
            </a:pPr>
            <a:endParaRPr sz="3200">
              <a:latin typeface="Times New Roman"/>
              <a:cs typeface="Times New Roman"/>
            </a:endParaRPr>
          </a:p>
          <a:p>
            <a:pPr marL="286936" marR="5078" indent="30471">
              <a:lnSpc>
                <a:spcPts val="2590"/>
              </a:lnSpc>
              <a:spcBef>
                <a:spcPts val="5"/>
              </a:spcBef>
            </a:pPr>
            <a:r>
              <a:rPr sz="2400" spc="-5" dirty="0">
                <a:latin typeface="Times New Roman"/>
                <a:cs typeface="Times New Roman"/>
              </a:rPr>
              <a:t>Filtering creates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10" dirty="0">
                <a:latin typeface="Times New Roman"/>
                <a:cs typeface="Times New Roman"/>
              </a:rPr>
              <a:t>new </a:t>
            </a:r>
            <a:r>
              <a:rPr sz="2400" dirty="0">
                <a:latin typeface="Times New Roman"/>
                <a:cs typeface="Times New Roman"/>
              </a:rPr>
              <a:t>pixel </a:t>
            </a:r>
            <a:r>
              <a:rPr sz="2400" spc="-5" dirty="0">
                <a:latin typeface="Times New Roman"/>
                <a:cs typeface="Times New Roman"/>
              </a:rPr>
              <a:t>value replaced </a:t>
            </a:r>
            <a:r>
              <a:rPr sz="2400" spc="-15" dirty="0">
                <a:latin typeface="Times New Roman"/>
                <a:cs typeface="Times New Roman"/>
              </a:rPr>
              <a:t>by  </a:t>
            </a:r>
            <a:r>
              <a:rPr sz="2400" dirty="0">
                <a:latin typeface="Times New Roman"/>
                <a:cs typeface="Times New Roman"/>
              </a:rPr>
              <a:t>old pixel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value.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7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678767" y="611276"/>
            <a:ext cx="7828915" cy="5546090"/>
            <a:chOff x="678764" y="611276"/>
            <a:chExt cx="7828915" cy="5546090"/>
          </a:xfrm>
        </p:grpSpPr>
        <p:sp>
          <p:nvSpPr>
            <p:cNvPr id="7" name="object 7"/>
            <p:cNvSpPr/>
            <p:nvPr/>
          </p:nvSpPr>
          <p:spPr>
            <a:xfrm>
              <a:off x="890015" y="5615939"/>
              <a:ext cx="7386828" cy="5410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6967" y="963168"/>
              <a:ext cx="7386828" cy="503986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90600" y="1016508"/>
              <a:ext cx="7179945" cy="4832985"/>
            </a:xfrm>
            <a:custGeom>
              <a:avLst/>
              <a:gdLst/>
              <a:ahLst/>
              <a:cxnLst/>
              <a:rect l="l" t="t" r="r" b="b"/>
              <a:pathLst>
                <a:path w="7179945" h="4832985">
                  <a:moveTo>
                    <a:pt x="7179564" y="0"/>
                  </a:moveTo>
                  <a:lnTo>
                    <a:pt x="0" y="0"/>
                  </a:lnTo>
                  <a:lnTo>
                    <a:pt x="0" y="4832604"/>
                  </a:lnTo>
                  <a:lnTo>
                    <a:pt x="7179564" y="4832604"/>
                  </a:lnTo>
                  <a:lnTo>
                    <a:pt x="71795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86967" y="957072"/>
              <a:ext cx="7386828" cy="503834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90600" y="1010411"/>
              <a:ext cx="7179564" cy="483108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78764" y="611276"/>
              <a:ext cx="749325" cy="74932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770622" y="664883"/>
              <a:ext cx="736536" cy="7365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607945" y="5357571"/>
            <a:ext cx="3930015" cy="391160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7"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3*3 </a:t>
            </a:r>
            <a:r>
              <a:rPr sz="2400" spc="-10" dirty="0">
                <a:latin typeface="Times New Roman"/>
                <a:cs typeface="Times New Roman"/>
              </a:rPr>
              <a:t>mask </a:t>
            </a:r>
            <a:r>
              <a:rPr sz="2400" dirty="0">
                <a:latin typeface="Times New Roman"/>
                <a:cs typeface="Times New Roman"/>
              </a:rPr>
              <a:t>and the </a:t>
            </a:r>
            <a:r>
              <a:rPr sz="2400" spc="-5" dirty="0">
                <a:latin typeface="Times New Roman"/>
                <a:cs typeface="Times New Roman"/>
              </a:rPr>
              <a:t>image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828800" y="1143000"/>
            <a:ext cx="5638800" cy="40005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0123" y="1258268"/>
            <a:ext cx="5685155" cy="712253"/>
          </a:xfrm>
          <a:prstGeom prst="rect">
            <a:avLst/>
          </a:prstGeom>
        </p:spPr>
        <p:txBody>
          <a:bodyPr vert="horz" wrap="square" lIns="0" tIns="13331" rIns="0" bIns="0" rtlCol="0">
            <a:spAutoFit/>
          </a:bodyPr>
          <a:lstStyle/>
          <a:p>
            <a:pPr marL="12697">
              <a:spcBef>
                <a:spcPts val="105"/>
              </a:spcBef>
            </a:pPr>
            <a:r>
              <a:rPr sz="4400" spc="-65" dirty="0"/>
              <a:t>Types </a:t>
            </a:r>
            <a:r>
              <a:rPr sz="4400" dirty="0"/>
              <a:t>Of Spatial</a:t>
            </a:r>
            <a:r>
              <a:rPr sz="4400" spc="-20" dirty="0"/>
              <a:t> </a:t>
            </a:r>
            <a:r>
              <a:rPr sz="4400" dirty="0"/>
              <a:t>Filters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93444" y="2069084"/>
            <a:ext cx="7005320" cy="3061626"/>
          </a:xfrm>
          <a:prstGeom prst="rect">
            <a:avLst/>
          </a:prstGeom>
        </p:spPr>
        <p:txBody>
          <a:bodyPr vert="horz" wrap="square" lIns="0" tIns="85701" rIns="0" bIns="0" rtlCol="0">
            <a:spAutoFit/>
          </a:bodyPr>
          <a:lstStyle/>
          <a:p>
            <a:pPr marL="12697">
              <a:spcBef>
                <a:spcPts val="675"/>
              </a:spcBef>
            </a:pPr>
            <a:r>
              <a:rPr sz="2400" dirty="0">
                <a:latin typeface="Times New Roman"/>
                <a:cs typeface="Times New Roman"/>
              </a:rPr>
              <a:t>There are </a:t>
            </a:r>
            <a:r>
              <a:rPr sz="2400" spc="-5" dirty="0">
                <a:latin typeface="Times New Roman"/>
                <a:cs typeface="Times New Roman"/>
              </a:rPr>
              <a:t>two </a:t>
            </a:r>
            <a:r>
              <a:rPr sz="2400" dirty="0">
                <a:latin typeface="Times New Roman"/>
                <a:cs typeface="Times New Roman"/>
              </a:rPr>
              <a:t>types of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filter,</a:t>
            </a:r>
            <a:endParaRPr sz="2400">
              <a:latin typeface="Times New Roman"/>
              <a:cs typeface="Times New Roman"/>
            </a:endParaRPr>
          </a:p>
          <a:p>
            <a:pPr marL="1383262" marR="2331674">
              <a:lnSpc>
                <a:spcPct val="120000"/>
              </a:lnSpc>
            </a:pPr>
            <a:r>
              <a:rPr sz="2400" dirty="0">
                <a:latin typeface="Times New Roman"/>
                <a:cs typeface="Times New Roman"/>
              </a:rPr>
              <a:t>1.Linear Spatial </a:t>
            </a:r>
            <a:r>
              <a:rPr sz="2400" spc="-5" dirty="0">
                <a:latin typeface="Times New Roman"/>
                <a:cs typeface="Times New Roman"/>
              </a:rPr>
              <a:t>Filter  </a:t>
            </a:r>
            <a:r>
              <a:rPr sz="2400" dirty="0">
                <a:latin typeface="Times New Roman"/>
                <a:cs typeface="Times New Roman"/>
              </a:rPr>
              <a:t>2.Non Linear Spatial</a:t>
            </a:r>
            <a:r>
              <a:rPr sz="2400" spc="-1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Filter</a:t>
            </a:r>
            <a:endParaRPr sz="2400">
              <a:latin typeface="Times New Roman"/>
              <a:cs typeface="Times New Roman"/>
            </a:endParaRPr>
          </a:p>
          <a:p>
            <a:pPr>
              <a:spcBef>
                <a:spcPts val="10"/>
              </a:spcBef>
            </a:pPr>
            <a:endParaRPr sz="3500">
              <a:latin typeface="Times New Roman"/>
              <a:cs typeface="Times New Roman"/>
            </a:endParaRPr>
          </a:p>
          <a:p>
            <a:pPr marL="286302" marR="5078" indent="-274240" algn="just"/>
            <a:r>
              <a:rPr sz="2000" i="1" spc="-10" dirty="0">
                <a:solidFill>
                  <a:srgbClr val="9F2936"/>
                </a:solidFill>
                <a:latin typeface="Comic Sans MS"/>
                <a:cs typeface="Comic Sans MS"/>
              </a:rPr>
              <a:t>O </a:t>
            </a:r>
            <a:r>
              <a:rPr sz="2400" dirty="0">
                <a:latin typeface="Times New Roman"/>
                <a:cs typeface="Times New Roman"/>
              </a:rPr>
              <a:t>Each </a:t>
            </a:r>
            <a:r>
              <a:rPr sz="2400" spc="-5" dirty="0">
                <a:latin typeface="Times New Roman"/>
                <a:cs typeface="Times New Roman"/>
              </a:rPr>
              <a:t>pixel in </a:t>
            </a:r>
            <a:r>
              <a:rPr sz="2400" dirty="0">
                <a:latin typeface="Times New Roman"/>
                <a:cs typeface="Times New Roman"/>
              </a:rPr>
              <a:t>an </a:t>
            </a:r>
            <a:r>
              <a:rPr sz="2400" spc="-5" dirty="0">
                <a:latin typeface="Times New Roman"/>
                <a:cs typeface="Times New Roman"/>
              </a:rPr>
              <a:t>image </a:t>
            </a:r>
            <a:r>
              <a:rPr sz="2400" dirty="0">
                <a:latin typeface="Times New Roman"/>
                <a:cs typeface="Times New Roman"/>
              </a:rPr>
              <a:t>can be </a:t>
            </a:r>
            <a:r>
              <a:rPr sz="2400" spc="-5" dirty="0">
                <a:latin typeface="Times New Roman"/>
                <a:cs typeface="Times New Roman"/>
              </a:rPr>
              <a:t>replaced </a:t>
            </a:r>
            <a:r>
              <a:rPr sz="2400" dirty="0">
                <a:latin typeface="Times New Roman"/>
                <a:cs typeface="Times New Roman"/>
              </a:rPr>
              <a:t>with </a:t>
            </a:r>
            <a:r>
              <a:rPr sz="2400" spc="-5" dirty="0">
                <a:latin typeface="Times New Roman"/>
                <a:cs typeface="Times New Roman"/>
              </a:rPr>
              <a:t>constant  </a:t>
            </a:r>
            <a:r>
              <a:rPr sz="2400" dirty="0">
                <a:latin typeface="Times New Roman"/>
                <a:cs typeface="Times New Roman"/>
              </a:rPr>
              <a:t>value </a:t>
            </a:r>
            <a:r>
              <a:rPr sz="2400" spc="-5" dirty="0">
                <a:latin typeface="Times New Roman"/>
                <a:cs typeface="Times New Roman"/>
              </a:rPr>
              <a:t>then it </a:t>
            </a:r>
            <a:r>
              <a:rPr sz="2400" dirty="0">
                <a:latin typeface="Times New Roman"/>
                <a:cs typeface="Times New Roman"/>
              </a:rPr>
              <a:t>is </a:t>
            </a:r>
            <a:r>
              <a:rPr sz="2400" spc="-5" dirty="0">
                <a:latin typeface="Times New Roman"/>
                <a:cs typeface="Times New Roman"/>
              </a:rPr>
              <a:t>called as linear spatial filter otherwise  </a:t>
            </a:r>
            <a:r>
              <a:rPr sz="2400" dirty="0">
                <a:latin typeface="Times New Roman"/>
                <a:cs typeface="Times New Roman"/>
              </a:rPr>
              <a:t>it is called </a:t>
            </a:r>
            <a:r>
              <a:rPr sz="2400" spc="-5" dirty="0">
                <a:latin typeface="Times New Roman"/>
                <a:cs typeface="Times New Roman"/>
              </a:rPr>
              <a:t>as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non-linear.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0A6C240B-24E6-44B7-8448-BADC629B89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67945" y="923290"/>
            <a:ext cx="6008115" cy="1005576"/>
          </a:xfrm>
        </p:spPr>
        <p:txBody>
          <a:bodyPr/>
          <a:lstStyle/>
          <a:p>
            <a:r>
              <a:rPr lang="en-US" altLang="en-US" sz="3200"/>
              <a:t>Linear vs Non-Linear</a:t>
            </a:r>
            <a:br>
              <a:rPr lang="en-US" altLang="en-US" sz="3200"/>
            </a:br>
            <a:r>
              <a:rPr lang="en-US" altLang="en-US" sz="3200"/>
              <a:t>Spatial Filtering Methods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5A0B2904-1D16-4ABC-B6D7-6CDC5C8B99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45847" y="2105661"/>
            <a:ext cx="6929755" cy="3170357"/>
          </a:xfrm>
        </p:spPr>
        <p:txBody>
          <a:bodyPr/>
          <a:lstStyle/>
          <a:p>
            <a:r>
              <a:rPr lang="en-US" altLang="en-US" sz="2200"/>
              <a:t>A filtering method is </a:t>
            </a:r>
            <a:r>
              <a:rPr lang="en-US" altLang="en-US" sz="2200">
                <a:solidFill>
                  <a:schemeClr val="accent2"/>
                </a:solidFill>
              </a:rPr>
              <a:t>linear </a:t>
            </a:r>
            <a:r>
              <a:rPr lang="en-US" altLang="en-US" sz="2200"/>
              <a:t>when the output is a weighted sum of the input pixels.</a:t>
            </a:r>
          </a:p>
          <a:p>
            <a:endParaRPr lang="en-US" altLang="en-US" sz="2200"/>
          </a:p>
          <a:p>
            <a:endParaRPr lang="en-US" altLang="en-US"/>
          </a:p>
          <a:p>
            <a:endParaRPr lang="en-US" altLang="en-US"/>
          </a:p>
          <a:p>
            <a:endParaRPr lang="en-US" altLang="en-US" sz="2200"/>
          </a:p>
          <a:p>
            <a:r>
              <a:rPr lang="en-US" altLang="en-US" sz="2200"/>
              <a:t>Methods that do not satisfy the above property are called </a:t>
            </a:r>
            <a:r>
              <a:rPr lang="en-US" altLang="en-US" sz="2200">
                <a:solidFill>
                  <a:schemeClr val="accent2"/>
                </a:solidFill>
              </a:rPr>
              <a:t>non-linear</a:t>
            </a:r>
            <a:r>
              <a:rPr lang="en-US" altLang="en-US" sz="2200"/>
              <a:t>.</a:t>
            </a:r>
          </a:p>
          <a:p>
            <a:pPr lvl="1"/>
            <a:r>
              <a:rPr lang="en-US" altLang="en-US" sz="2000"/>
              <a:t>e.g., 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4D3BD365-3C05-4E5C-9808-50DCFC776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971803"/>
            <a:ext cx="5943600" cy="116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10245" name="Picture 5">
            <a:extLst>
              <a:ext uri="{FF2B5EF4-FFF2-40B4-BE49-F238E27FC236}">
                <a16:creationId xmlns:a16="http://schemas.microsoft.com/office/drawing/2014/main" id="{DEFB06B5-3C1F-44BD-ACC6-F307414FC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029200"/>
            <a:ext cx="2971800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491901-3A4F-4BFB-95FB-CBA188033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00" y="590133"/>
            <a:ext cx="7404601" cy="567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50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D32A27-A8A2-4A50-A3E2-CFB6C8425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02" y="590133"/>
            <a:ext cx="7585201" cy="567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04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71852" y="656592"/>
            <a:ext cx="5397500" cy="627733"/>
          </a:xfrm>
          <a:prstGeom prst="rect">
            <a:avLst/>
          </a:prstGeom>
        </p:spPr>
        <p:txBody>
          <a:bodyPr vert="horz" wrap="square" lIns="0" tIns="12062" rIns="0" bIns="0" rtlCol="0">
            <a:spAutoFit/>
          </a:bodyPr>
          <a:lstStyle/>
          <a:p>
            <a:pPr marL="12697">
              <a:spcBef>
                <a:spcPts val="95"/>
              </a:spcBef>
            </a:pPr>
            <a:r>
              <a:rPr spc="-5" dirty="0"/>
              <a:t>Spatial Filter</a:t>
            </a:r>
            <a:r>
              <a:rPr spc="-100" dirty="0"/>
              <a:t> </a:t>
            </a:r>
            <a:r>
              <a:rPr spc="-10" dirty="0"/>
              <a:t>Expression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8197" y="1549275"/>
            <a:ext cx="6854825" cy="1679425"/>
          </a:xfrm>
          <a:prstGeom prst="rect">
            <a:avLst/>
          </a:prstGeom>
        </p:spPr>
        <p:txBody>
          <a:bodyPr vert="horz" wrap="square" lIns="0" tIns="85701" rIns="0" bIns="0" rtlCol="0">
            <a:spAutoFit/>
          </a:bodyPr>
          <a:lstStyle/>
          <a:p>
            <a:pPr marL="12697" algn="just">
              <a:spcBef>
                <a:spcPts val="675"/>
              </a:spcBef>
            </a:pPr>
            <a:r>
              <a:rPr sz="2000" i="1" spc="-10" dirty="0">
                <a:solidFill>
                  <a:srgbClr val="9F2936"/>
                </a:solidFill>
                <a:latin typeface="Comic Sans MS"/>
                <a:cs typeface="Comic Sans MS"/>
              </a:rPr>
              <a:t>O </a:t>
            </a:r>
            <a:r>
              <a:rPr sz="2400" spc="-5" dirty="0">
                <a:latin typeface="Times New Roman"/>
                <a:cs typeface="Times New Roman"/>
              </a:rPr>
              <a:t>For </a:t>
            </a:r>
            <a:r>
              <a:rPr sz="2400" dirty="0">
                <a:latin typeface="Times New Roman"/>
                <a:cs typeface="Times New Roman"/>
              </a:rPr>
              <a:t>m x n </a:t>
            </a:r>
            <a:r>
              <a:rPr sz="2400" spc="-5" dirty="0">
                <a:latin typeface="Times New Roman"/>
                <a:cs typeface="Times New Roman"/>
              </a:rPr>
              <a:t>size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image,</a:t>
            </a:r>
            <a:endParaRPr sz="2400">
              <a:latin typeface="Times New Roman"/>
              <a:cs typeface="Times New Roman"/>
            </a:endParaRPr>
          </a:p>
          <a:p>
            <a:pPr marL="286302" marR="5078" indent="716071" algn="just">
              <a:spcBef>
                <a:spcPts val="580"/>
              </a:spcBef>
            </a:pPr>
            <a:r>
              <a:rPr sz="2400" spc="-5" dirty="0">
                <a:latin typeface="Times New Roman"/>
                <a:cs typeface="Times New Roman"/>
              </a:rPr>
              <a:t>we assume m=2a+1 </a:t>
            </a:r>
            <a:r>
              <a:rPr sz="2400" dirty="0">
                <a:latin typeface="Times New Roman"/>
                <a:cs typeface="Times New Roman"/>
              </a:rPr>
              <a:t>&amp; </a:t>
            </a:r>
            <a:r>
              <a:rPr sz="2400" spc="-5" dirty="0">
                <a:latin typeface="Times New Roman"/>
                <a:cs typeface="Times New Roman"/>
              </a:rPr>
              <a:t>n=2b+1 </a:t>
            </a:r>
            <a:r>
              <a:rPr sz="2400" dirty="0">
                <a:latin typeface="Times New Roman"/>
                <a:cs typeface="Times New Roman"/>
              </a:rPr>
              <a:t>where a,b are  </a:t>
            </a:r>
            <a:r>
              <a:rPr sz="2400" spc="-5" dirty="0">
                <a:latin typeface="Times New Roman"/>
                <a:cs typeface="Times New Roman"/>
              </a:rPr>
              <a:t>positive integers. so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linear spatial filter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10" dirty="0">
                <a:latin typeface="Times New Roman"/>
                <a:cs typeface="Times New Roman"/>
              </a:rPr>
              <a:t>image  </a:t>
            </a:r>
            <a:r>
              <a:rPr sz="2400" spc="-5" dirty="0">
                <a:latin typeface="Times New Roman"/>
                <a:cs typeface="Times New Roman"/>
              </a:rPr>
              <a:t>MxN </a:t>
            </a:r>
            <a:r>
              <a:rPr sz="2400" dirty="0">
                <a:latin typeface="Times New Roman"/>
                <a:cs typeface="Times New Roman"/>
              </a:rPr>
              <a:t>with filter size </a:t>
            </a:r>
            <a:r>
              <a:rPr sz="2400" spc="-10" dirty="0">
                <a:latin typeface="Times New Roman"/>
                <a:cs typeface="Times New Roman"/>
              </a:rPr>
              <a:t>mxn </a:t>
            </a:r>
            <a:r>
              <a:rPr sz="2400" dirty="0">
                <a:latin typeface="Times New Roman"/>
                <a:cs typeface="Times New Roman"/>
              </a:rPr>
              <a:t>is by following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expression.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38400" y="3581400"/>
            <a:ext cx="4953000" cy="1219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5890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9061" y="1072644"/>
            <a:ext cx="5877560" cy="627733"/>
          </a:xfrm>
          <a:prstGeom prst="rect">
            <a:avLst/>
          </a:prstGeom>
        </p:spPr>
        <p:txBody>
          <a:bodyPr vert="horz" wrap="square" lIns="0" tIns="12062" rIns="0" bIns="0" rtlCol="0">
            <a:spAutoFit/>
          </a:bodyPr>
          <a:lstStyle/>
          <a:p>
            <a:pPr marL="12697">
              <a:spcBef>
                <a:spcPts val="95"/>
              </a:spcBef>
            </a:pPr>
            <a:r>
              <a:rPr spc="-5" dirty="0"/>
              <a:t>IMAGE</a:t>
            </a:r>
            <a:r>
              <a:rPr spc="-60" dirty="0"/>
              <a:t> </a:t>
            </a:r>
            <a:r>
              <a:rPr spc="-90" dirty="0"/>
              <a:t>ENHANCEMENT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90086" y="2137664"/>
            <a:ext cx="4093210" cy="585892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7">
              <a:spcBef>
                <a:spcPts val="100"/>
              </a:spcBef>
              <a:tabLst>
                <a:tab pos="2920783" algn="l"/>
                <a:tab pos="3721284" algn="l"/>
              </a:tabLst>
            </a:pPr>
            <a:r>
              <a:rPr sz="3600" dirty="0">
                <a:latin typeface="Times New Roman"/>
                <a:cs typeface="Times New Roman"/>
              </a:rPr>
              <a:t>enhancement	</a:t>
            </a:r>
            <a:r>
              <a:rPr sz="3600" spc="-10" dirty="0">
                <a:latin typeface="Times New Roman"/>
                <a:cs typeface="Times New Roman"/>
              </a:rPr>
              <a:t>i</a:t>
            </a:r>
            <a:r>
              <a:rPr sz="3600" spc="-5" dirty="0">
                <a:latin typeface="Times New Roman"/>
                <a:cs typeface="Times New Roman"/>
              </a:rPr>
              <a:t>s</a:t>
            </a:r>
            <a:r>
              <a:rPr sz="3600" dirty="0">
                <a:latin typeface="Times New Roman"/>
                <a:cs typeface="Times New Roman"/>
              </a:rPr>
              <a:t>	</a:t>
            </a:r>
            <a:r>
              <a:rPr sz="3600" spc="5" dirty="0">
                <a:latin typeface="Times New Roman"/>
                <a:cs typeface="Times New Roman"/>
              </a:rPr>
              <a:t>to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71316" y="2686303"/>
            <a:ext cx="3409315" cy="585892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7">
              <a:spcBef>
                <a:spcPts val="100"/>
              </a:spcBef>
              <a:tabLst>
                <a:tab pos="1402306" algn="l"/>
              </a:tabLst>
            </a:pPr>
            <a:r>
              <a:rPr sz="3600" dirty="0">
                <a:latin typeface="Times New Roman"/>
                <a:cs typeface="Times New Roman"/>
              </a:rPr>
              <a:t>the	brightness,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30395" y="3234639"/>
            <a:ext cx="3148965" cy="585892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7">
              <a:spcBef>
                <a:spcPts val="100"/>
              </a:spcBef>
            </a:pPr>
            <a:r>
              <a:rPr sz="3600" dirty="0">
                <a:latin typeface="Times New Roman"/>
                <a:cs typeface="Times New Roman"/>
              </a:rPr>
              <a:t>appearance </a:t>
            </a:r>
            <a:r>
              <a:rPr sz="3600" spc="-5" dirty="0">
                <a:latin typeface="Times New Roman"/>
                <a:cs typeface="Times New Roman"/>
              </a:rPr>
              <a:t>of</a:t>
            </a:r>
            <a:r>
              <a:rPr sz="3600" spc="110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an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42036" y="2137666"/>
            <a:ext cx="2535555" cy="2303751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286936" marR="5078" indent="-274240">
              <a:spcBef>
                <a:spcPts val="100"/>
              </a:spcBef>
            </a:pPr>
            <a:r>
              <a:rPr sz="3100" i="1" spc="-5" dirty="0">
                <a:solidFill>
                  <a:srgbClr val="9F2936"/>
                </a:solidFill>
                <a:latin typeface="Comic Sans MS"/>
                <a:cs typeface="Comic Sans MS"/>
              </a:rPr>
              <a:t>O</a:t>
            </a:r>
            <a:r>
              <a:rPr sz="3600" spc="-5" dirty="0">
                <a:latin typeface="Times New Roman"/>
                <a:cs typeface="Times New Roman"/>
              </a:rPr>
              <a:t>Image  </a:t>
            </a:r>
            <a:r>
              <a:rPr sz="3600" dirty="0">
                <a:latin typeface="Times New Roman"/>
                <a:cs typeface="Times New Roman"/>
              </a:rPr>
              <a:t>improve  </a:t>
            </a:r>
            <a:r>
              <a:rPr sz="3600" spc="-5" dirty="0">
                <a:latin typeface="Times New Roman"/>
                <a:cs typeface="Times New Roman"/>
              </a:rPr>
              <a:t>contrast </a:t>
            </a:r>
            <a:r>
              <a:rPr sz="3600" dirty="0">
                <a:latin typeface="Times New Roman"/>
                <a:cs typeface="Times New Roman"/>
              </a:rPr>
              <a:t>and  </a:t>
            </a:r>
            <a:r>
              <a:rPr sz="3600" spc="-5" dirty="0">
                <a:latin typeface="Times New Roman"/>
                <a:cs typeface="Times New Roman"/>
              </a:rPr>
              <a:t>images.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8F2F86-F1B1-4F70-918B-7DDB0D524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100" y="590133"/>
            <a:ext cx="7507801" cy="567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5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Date Placeholder 3"/>
          <p:cNvSpPr txBox="1">
            <a:spLocks noGrp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fld id="{24CAE008-9866-4CE1-843F-8407211B7CBC}" type="datetime1">
              <a:rPr lang="en-US" sz="1400" smtClean="0">
                <a:solidFill>
                  <a:srgbClr val="000000"/>
                </a:solidFill>
              </a:rPr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t>1/15/2021</a:t>
            </a:fld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123907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defTabSz="914400" eaLnBrk="1" fontAlgn="base" hangingPunct="1">
              <a:spcBef>
                <a:spcPct val="0"/>
              </a:spcBef>
              <a:spcAft>
                <a:spcPct val="0"/>
              </a:spcAft>
            </a:pPr>
            <a:fld id="{144AE156-6674-4610-BADA-BA79B4B477F5}" type="slidenum">
              <a:rPr lang="en-US" sz="1400" smtClean="0">
                <a:solidFill>
                  <a:srgbClr val="000000"/>
                </a:solidFill>
              </a:rPr>
              <a:pPr algn="r"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12390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-152400"/>
            <a:ext cx="7772400" cy="1447800"/>
          </a:xfrm>
        </p:spPr>
        <p:txBody>
          <a:bodyPr/>
          <a:lstStyle/>
          <a:p>
            <a:pPr eaLnBrk="1" hangingPunct="1"/>
            <a:r>
              <a:rPr lang="en-US" sz="4000">
                <a:solidFill>
                  <a:schemeClr val="accent2"/>
                </a:solidFill>
              </a:rPr>
              <a:t>Basics of Spatial Filtering</a:t>
            </a:r>
          </a:p>
        </p:txBody>
      </p:sp>
      <p:sp>
        <p:nvSpPr>
          <p:cNvPr id="12390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62000" y="1447800"/>
            <a:ext cx="7848600" cy="43434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>
                <a:solidFill>
                  <a:schemeClr val="accent2"/>
                </a:solidFill>
              </a:rPr>
              <a:t>Mask operation near the image border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/>
              <a:t>Problem arises when part of the mask is located outside the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/>
              <a:t>image plane; to handle the problem: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>
                <a:solidFill>
                  <a:schemeClr val="accent2"/>
                </a:solidFill>
              </a:rPr>
              <a:t>1.</a:t>
            </a:r>
            <a:r>
              <a:rPr lang="en-US" sz="2400"/>
              <a:t> Discard the problem pixels (e.g. 512x512input 510x510output, if mask size is 3x3)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>
                <a:solidFill>
                  <a:schemeClr val="accent2"/>
                </a:solidFill>
              </a:rPr>
              <a:t>2.</a:t>
            </a:r>
            <a:r>
              <a:rPr lang="en-US" sz="2400"/>
              <a:t> Zero padding: expand the input image by padding zeros</a:t>
            </a:r>
            <a:br>
              <a:rPr lang="en-US" sz="2400"/>
            </a:br>
            <a:r>
              <a:rPr lang="en-US" sz="2400"/>
              <a:t>(512x512input 514x514output)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2000"/>
              <a:t>– </a:t>
            </a:r>
            <a:r>
              <a:rPr lang="en-US" sz="2000" i="1"/>
              <a:t>Zero padding is not good; creates artificial lines or edges on the </a:t>
            </a:r>
            <a:br>
              <a:rPr lang="en-US" sz="2000" i="1"/>
            </a:br>
            <a:r>
              <a:rPr lang="en-US" sz="2000" i="1"/>
              <a:t>border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>
                <a:solidFill>
                  <a:schemeClr val="accent2"/>
                </a:solidFill>
              </a:rPr>
              <a:t>3.</a:t>
            </a:r>
            <a:r>
              <a:rPr lang="en-US" sz="2400"/>
              <a:t> We normally use the gray levels of border pixels to fill up the expanded region (for 3x3 mask). For larger masks a border region equal to half of the mask size is mirrored on the expanded region.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400"/>
          </a:p>
        </p:txBody>
      </p:sp>
      <p:sp>
        <p:nvSpPr>
          <p:cNvPr id="123910" name="Line 4"/>
          <p:cNvSpPr>
            <a:spLocks noChangeShapeType="1"/>
          </p:cNvSpPr>
          <p:nvPr/>
        </p:nvSpPr>
        <p:spPr bwMode="auto">
          <a:xfrm>
            <a:off x="609600" y="914400"/>
            <a:ext cx="8229600" cy="0"/>
          </a:xfrm>
          <a:prstGeom prst="line">
            <a:avLst/>
          </a:prstGeom>
          <a:noFill/>
          <a:ln w="76200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912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04800"/>
            <a:ext cx="8839200" cy="1143000"/>
          </a:xfrm>
        </p:spPr>
        <p:txBody>
          <a:bodyPr/>
          <a:lstStyle/>
          <a:p>
            <a:pPr eaLnBrk="1" hangingPunct="1"/>
            <a:r>
              <a:rPr lang="en-IE" sz="4000">
                <a:solidFill>
                  <a:schemeClr val="accent2"/>
                </a:solidFill>
              </a:rPr>
              <a:t>Strange Things Happen At The Edges!</a:t>
            </a:r>
            <a:endParaRPr lang="en-US" sz="4000">
              <a:solidFill>
                <a:schemeClr val="accent2"/>
              </a:solidFill>
            </a:endParaRPr>
          </a:p>
        </p:txBody>
      </p:sp>
      <p:grpSp>
        <p:nvGrpSpPr>
          <p:cNvPr id="139269" name="Group 3"/>
          <p:cNvGrpSpPr>
            <a:grpSpLocks/>
          </p:cNvGrpSpPr>
          <p:nvPr/>
        </p:nvGrpSpPr>
        <p:grpSpPr bwMode="auto">
          <a:xfrm>
            <a:off x="2708275" y="2927350"/>
            <a:ext cx="3625850" cy="3384550"/>
            <a:chOff x="330" y="1023"/>
            <a:chExt cx="2284" cy="2132"/>
          </a:xfrm>
        </p:grpSpPr>
        <p:sp>
          <p:nvSpPr>
            <p:cNvPr id="139270" name="Rectangle 4"/>
            <p:cNvSpPr>
              <a:spLocks noChangeArrowheads="1"/>
            </p:cNvSpPr>
            <p:nvPr/>
          </p:nvSpPr>
          <p:spPr bwMode="auto">
            <a:xfrm>
              <a:off x="330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271" name="Rectangle 5"/>
            <p:cNvSpPr>
              <a:spLocks noChangeArrowheads="1"/>
            </p:cNvSpPr>
            <p:nvPr/>
          </p:nvSpPr>
          <p:spPr bwMode="auto">
            <a:xfrm>
              <a:off x="474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272" name="Rectangle 6"/>
            <p:cNvSpPr>
              <a:spLocks noChangeArrowheads="1"/>
            </p:cNvSpPr>
            <p:nvPr/>
          </p:nvSpPr>
          <p:spPr bwMode="auto">
            <a:xfrm>
              <a:off x="618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273" name="Rectangle 7"/>
            <p:cNvSpPr>
              <a:spLocks noChangeArrowheads="1"/>
            </p:cNvSpPr>
            <p:nvPr/>
          </p:nvSpPr>
          <p:spPr bwMode="auto">
            <a:xfrm>
              <a:off x="762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274" name="Rectangle 8"/>
            <p:cNvSpPr>
              <a:spLocks noChangeArrowheads="1"/>
            </p:cNvSpPr>
            <p:nvPr/>
          </p:nvSpPr>
          <p:spPr bwMode="auto">
            <a:xfrm>
              <a:off x="906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275" name="Rectangle 9"/>
            <p:cNvSpPr>
              <a:spLocks noChangeArrowheads="1"/>
            </p:cNvSpPr>
            <p:nvPr/>
          </p:nvSpPr>
          <p:spPr bwMode="auto">
            <a:xfrm>
              <a:off x="1045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276" name="Rectangle 10"/>
            <p:cNvSpPr>
              <a:spLocks noChangeArrowheads="1"/>
            </p:cNvSpPr>
            <p:nvPr/>
          </p:nvSpPr>
          <p:spPr bwMode="auto">
            <a:xfrm>
              <a:off x="1189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277" name="Rectangle 11"/>
            <p:cNvSpPr>
              <a:spLocks noChangeArrowheads="1"/>
            </p:cNvSpPr>
            <p:nvPr/>
          </p:nvSpPr>
          <p:spPr bwMode="auto">
            <a:xfrm>
              <a:off x="1333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278" name="Rectangle 12"/>
            <p:cNvSpPr>
              <a:spLocks noChangeArrowheads="1"/>
            </p:cNvSpPr>
            <p:nvPr/>
          </p:nvSpPr>
          <p:spPr bwMode="auto">
            <a:xfrm>
              <a:off x="1477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279" name="Rectangle 13"/>
            <p:cNvSpPr>
              <a:spLocks noChangeArrowheads="1"/>
            </p:cNvSpPr>
            <p:nvPr/>
          </p:nvSpPr>
          <p:spPr bwMode="auto">
            <a:xfrm>
              <a:off x="1616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280" name="Rectangle 14"/>
            <p:cNvSpPr>
              <a:spLocks noChangeArrowheads="1"/>
            </p:cNvSpPr>
            <p:nvPr/>
          </p:nvSpPr>
          <p:spPr bwMode="auto">
            <a:xfrm>
              <a:off x="330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281" name="Rectangle 15"/>
            <p:cNvSpPr>
              <a:spLocks noChangeArrowheads="1"/>
            </p:cNvSpPr>
            <p:nvPr/>
          </p:nvSpPr>
          <p:spPr bwMode="auto">
            <a:xfrm>
              <a:off x="474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282" name="Rectangle 16"/>
            <p:cNvSpPr>
              <a:spLocks noChangeArrowheads="1"/>
            </p:cNvSpPr>
            <p:nvPr/>
          </p:nvSpPr>
          <p:spPr bwMode="auto">
            <a:xfrm>
              <a:off x="618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283" name="Rectangle 17"/>
            <p:cNvSpPr>
              <a:spLocks noChangeArrowheads="1"/>
            </p:cNvSpPr>
            <p:nvPr/>
          </p:nvSpPr>
          <p:spPr bwMode="auto">
            <a:xfrm>
              <a:off x="762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284" name="Rectangle 18"/>
            <p:cNvSpPr>
              <a:spLocks noChangeArrowheads="1"/>
            </p:cNvSpPr>
            <p:nvPr/>
          </p:nvSpPr>
          <p:spPr bwMode="auto">
            <a:xfrm>
              <a:off x="906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285" name="Rectangle 19"/>
            <p:cNvSpPr>
              <a:spLocks noChangeArrowheads="1"/>
            </p:cNvSpPr>
            <p:nvPr/>
          </p:nvSpPr>
          <p:spPr bwMode="auto">
            <a:xfrm>
              <a:off x="1045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286" name="Rectangle 20"/>
            <p:cNvSpPr>
              <a:spLocks noChangeArrowheads="1"/>
            </p:cNvSpPr>
            <p:nvPr/>
          </p:nvSpPr>
          <p:spPr bwMode="auto">
            <a:xfrm>
              <a:off x="1189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287" name="Rectangle 21"/>
            <p:cNvSpPr>
              <a:spLocks noChangeArrowheads="1"/>
            </p:cNvSpPr>
            <p:nvPr/>
          </p:nvSpPr>
          <p:spPr bwMode="auto">
            <a:xfrm>
              <a:off x="1333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288" name="Rectangle 22"/>
            <p:cNvSpPr>
              <a:spLocks noChangeArrowheads="1"/>
            </p:cNvSpPr>
            <p:nvPr/>
          </p:nvSpPr>
          <p:spPr bwMode="auto">
            <a:xfrm>
              <a:off x="1477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289" name="Rectangle 23"/>
            <p:cNvSpPr>
              <a:spLocks noChangeArrowheads="1"/>
            </p:cNvSpPr>
            <p:nvPr/>
          </p:nvSpPr>
          <p:spPr bwMode="auto">
            <a:xfrm>
              <a:off x="1616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290" name="Rectangle 24"/>
            <p:cNvSpPr>
              <a:spLocks noChangeArrowheads="1"/>
            </p:cNvSpPr>
            <p:nvPr/>
          </p:nvSpPr>
          <p:spPr bwMode="auto">
            <a:xfrm>
              <a:off x="330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291" name="Rectangle 25"/>
            <p:cNvSpPr>
              <a:spLocks noChangeArrowheads="1"/>
            </p:cNvSpPr>
            <p:nvPr/>
          </p:nvSpPr>
          <p:spPr bwMode="auto">
            <a:xfrm>
              <a:off x="474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292" name="Rectangle 26"/>
            <p:cNvSpPr>
              <a:spLocks noChangeArrowheads="1"/>
            </p:cNvSpPr>
            <p:nvPr/>
          </p:nvSpPr>
          <p:spPr bwMode="auto">
            <a:xfrm>
              <a:off x="618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293" name="Rectangle 27"/>
            <p:cNvSpPr>
              <a:spLocks noChangeArrowheads="1"/>
            </p:cNvSpPr>
            <p:nvPr/>
          </p:nvSpPr>
          <p:spPr bwMode="auto">
            <a:xfrm>
              <a:off x="762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294" name="Rectangle 28"/>
            <p:cNvSpPr>
              <a:spLocks noChangeArrowheads="1"/>
            </p:cNvSpPr>
            <p:nvPr/>
          </p:nvSpPr>
          <p:spPr bwMode="auto">
            <a:xfrm>
              <a:off x="906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295" name="Rectangle 29"/>
            <p:cNvSpPr>
              <a:spLocks noChangeArrowheads="1"/>
            </p:cNvSpPr>
            <p:nvPr/>
          </p:nvSpPr>
          <p:spPr bwMode="auto">
            <a:xfrm>
              <a:off x="1045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296" name="Rectangle 30"/>
            <p:cNvSpPr>
              <a:spLocks noChangeArrowheads="1"/>
            </p:cNvSpPr>
            <p:nvPr/>
          </p:nvSpPr>
          <p:spPr bwMode="auto">
            <a:xfrm>
              <a:off x="1189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297" name="Rectangle 31"/>
            <p:cNvSpPr>
              <a:spLocks noChangeArrowheads="1"/>
            </p:cNvSpPr>
            <p:nvPr/>
          </p:nvSpPr>
          <p:spPr bwMode="auto">
            <a:xfrm>
              <a:off x="1333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298" name="Rectangle 32"/>
            <p:cNvSpPr>
              <a:spLocks noChangeArrowheads="1"/>
            </p:cNvSpPr>
            <p:nvPr/>
          </p:nvSpPr>
          <p:spPr bwMode="auto">
            <a:xfrm>
              <a:off x="1477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299" name="Rectangle 33"/>
            <p:cNvSpPr>
              <a:spLocks noChangeArrowheads="1"/>
            </p:cNvSpPr>
            <p:nvPr/>
          </p:nvSpPr>
          <p:spPr bwMode="auto">
            <a:xfrm>
              <a:off x="1616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00" name="Rectangle 34"/>
            <p:cNvSpPr>
              <a:spLocks noChangeArrowheads="1"/>
            </p:cNvSpPr>
            <p:nvPr/>
          </p:nvSpPr>
          <p:spPr bwMode="auto">
            <a:xfrm>
              <a:off x="330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01" name="Rectangle 35"/>
            <p:cNvSpPr>
              <a:spLocks noChangeArrowheads="1"/>
            </p:cNvSpPr>
            <p:nvPr/>
          </p:nvSpPr>
          <p:spPr bwMode="auto">
            <a:xfrm>
              <a:off x="474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02" name="Rectangle 36"/>
            <p:cNvSpPr>
              <a:spLocks noChangeArrowheads="1"/>
            </p:cNvSpPr>
            <p:nvPr/>
          </p:nvSpPr>
          <p:spPr bwMode="auto">
            <a:xfrm>
              <a:off x="618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03" name="Rectangle 37"/>
            <p:cNvSpPr>
              <a:spLocks noChangeArrowheads="1"/>
            </p:cNvSpPr>
            <p:nvPr/>
          </p:nvSpPr>
          <p:spPr bwMode="auto">
            <a:xfrm>
              <a:off x="762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04" name="Rectangle 38"/>
            <p:cNvSpPr>
              <a:spLocks noChangeArrowheads="1"/>
            </p:cNvSpPr>
            <p:nvPr/>
          </p:nvSpPr>
          <p:spPr bwMode="auto">
            <a:xfrm>
              <a:off x="906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05" name="Rectangle 39"/>
            <p:cNvSpPr>
              <a:spLocks noChangeArrowheads="1"/>
            </p:cNvSpPr>
            <p:nvPr/>
          </p:nvSpPr>
          <p:spPr bwMode="auto">
            <a:xfrm>
              <a:off x="1045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06" name="Rectangle 40"/>
            <p:cNvSpPr>
              <a:spLocks noChangeArrowheads="1"/>
            </p:cNvSpPr>
            <p:nvPr/>
          </p:nvSpPr>
          <p:spPr bwMode="auto">
            <a:xfrm>
              <a:off x="1189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07" name="Rectangle 41"/>
            <p:cNvSpPr>
              <a:spLocks noChangeArrowheads="1"/>
            </p:cNvSpPr>
            <p:nvPr/>
          </p:nvSpPr>
          <p:spPr bwMode="auto">
            <a:xfrm>
              <a:off x="1333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08" name="Rectangle 42"/>
            <p:cNvSpPr>
              <a:spLocks noChangeArrowheads="1"/>
            </p:cNvSpPr>
            <p:nvPr/>
          </p:nvSpPr>
          <p:spPr bwMode="auto">
            <a:xfrm>
              <a:off x="1477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09" name="Rectangle 43"/>
            <p:cNvSpPr>
              <a:spLocks noChangeArrowheads="1"/>
            </p:cNvSpPr>
            <p:nvPr/>
          </p:nvSpPr>
          <p:spPr bwMode="auto">
            <a:xfrm>
              <a:off x="1616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10" name="Rectangle 44"/>
            <p:cNvSpPr>
              <a:spLocks noChangeArrowheads="1"/>
            </p:cNvSpPr>
            <p:nvPr/>
          </p:nvSpPr>
          <p:spPr bwMode="auto">
            <a:xfrm>
              <a:off x="330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11" name="Rectangle 45"/>
            <p:cNvSpPr>
              <a:spLocks noChangeArrowheads="1"/>
            </p:cNvSpPr>
            <p:nvPr/>
          </p:nvSpPr>
          <p:spPr bwMode="auto">
            <a:xfrm>
              <a:off x="474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12" name="Rectangle 46"/>
            <p:cNvSpPr>
              <a:spLocks noChangeArrowheads="1"/>
            </p:cNvSpPr>
            <p:nvPr/>
          </p:nvSpPr>
          <p:spPr bwMode="auto">
            <a:xfrm>
              <a:off x="618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13" name="Rectangle 47"/>
            <p:cNvSpPr>
              <a:spLocks noChangeArrowheads="1"/>
            </p:cNvSpPr>
            <p:nvPr/>
          </p:nvSpPr>
          <p:spPr bwMode="auto">
            <a:xfrm>
              <a:off x="762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14" name="Rectangle 48"/>
            <p:cNvSpPr>
              <a:spLocks noChangeArrowheads="1"/>
            </p:cNvSpPr>
            <p:nvPr/>
          </p:nvSpPr>
          <p:spPr bwMode="auto">
            <a:xfrm>
              <a:off x="906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15" name="Rectangle 49"/>
            <p:cNvSpPr>
              <a:spLocks noChangeArrowheads="1"/>
            </p:cNvSpPr>
            <p:nvPr/>
          </p:nvSpPr>
          <p:spPr bwMode="auto">
            <a:xfrm>
              <a:off x="1045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16" name="Rectangle 50"/>
            <p:cNvSpPr>
              <a:spLocks noChangeArrowheads="1"/>
            </p:cNvSpPr>
            <p:nvPr/>
          </p:nvSpPr>
          <p:spPr bwMode="auto">
            <a:xfrm>
              <a:off x="1189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17" name="Rectangle 51"/>
            <p:cNvSpPr>
              <a:spLocks noChangeArrowheads="1"/>
            </p:cNvSpPr>
            <p:nvPr/>
          </p:nvSpPr>
          <p:spPr bwMode="auto">
            <a:xfrm>
              <a:off x="1333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18" name="Rectangle 52"/>
            <p:cNvSpPr>
              <a:spLocks noChangeArrowheads="1"/>
            </p:cNvSpPr>
            <p:nvPr/>
          </p:nvSpPr>
          <p:spPr bwMode="auto">
            <a:xfrm>
              <a:off x="1477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19" name="Rectangle 53"/>
            <p:cNvSpPr>
              <a:spLocks noChangeArrowheads="1"/>
            </p:cNvSpPr>
            <p:nvPr/>
          </p:nvSpPr>
          <p:spPr bwMode="auto">
            <a:xfrm>
              <a:off x="1616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20" name="Rectangle 54"/>
            <p:cNvSpPr>
              <a:spLocks noChangeArrowheads="1"/>
            </p:cNvSpPr>
            <p:nvPr/>
          </p:nvSpPr>
          <p:spPr bwMode="auto">
            <a:xfrm>
              <a:off x="330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21" name="Rectangle 55"/>
            <p:cNvSpPr>
              <a:spLocks noChangeArrowheads="1"/>
            </p:cNvSpPr>
            <p:nvPr/>
          </p:nvSpPr>
          <p:spPr bwMode="auto">
            <a:xfrm>
              <a:off x="474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22" name="Rectangle 56"/>
            <p:cNvSpPr>
              <a:spLocks noChangeArrowheads="1"/>
            </p:cNvSpPr>
            <p:nvPr/>
          </p:nvSpPr>
          <p:spPr bwMode="auto">
            <a:xfrm>
              <a:off x="618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23" name="Rectangle 57"/>
            <p:cNvSpPr>
              <a:spLocks noChangeArrowheads="1"/>
            </p:cNvSpPr>
            <p:nvPr/>
          </p:nvSpPr>
          <p:spPr bwMode="auto">
            <a:xfrm>
              <a:off x="762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24" name="Rectangle 58"/>
            <p:cNvSpPr>
              <a:spLocks noChangeArrowheads="1"/>
            </p:cNvSpPr>
            <p:nvPr/>
          </p:nvSpPr>
          <p:spPr bwMode="auto">
            <a:xfrm>
              <a:off x="906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25" name="Rectangle 59"/>
            <p:cNvSpPr>
              <a:spLocks noChangeArrowheads="1"/>
            </p:cNvSpPr>
            <p:nvPr/>
          </p:nvSpPr>
          <p:spPr bwMode="auto">
            <a:xfrm>
              <a:off x="1045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26" name="Rectangle 60"/>
            <p:cNvSpPr>
              <a:spLocks noChangeArrowheads="1"/>
            </p:cNvSpPr>
            <p:nvPr/>
          </p:nvSpPr>
          <p:spPr bwMode="auto">
            <a:xfrm>
              <a:off x="1189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27" name="Rectangle 61"/>
            <p:cNvSpPr>
              <a:spLocks noChangeArrowheads="1"/>
            </p:cNvSpPr>
            <p:nvPr/>
          </p:nvSpPr>
          <p:spPr bwMode="auto">
            <a:xfrm>
              <a:off x="1333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28" name="Rectangle 62"/>
            <p:cNvSpPr>
              <a:spLocks noChangeArrowheads="1"/>
            </p:cNvSpPr>
            <p:nvPr/>
          </p:nvSpPr>
          <p:spPr bwMode="auto">
            <a:xfrm>
              <a:off x="1477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29" name="Rectangle 63"/>
            <p:cNvSpPr>
              <a:spLocks noChangeArrowheads="1"/>
            </p:cNvSpPr>
            <p:nvPr/>
          </p:nvSpPr>
          <p:spPr bwMode="auto">
            <a:xfrm>
              <a:off x="1616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30" name="Rectangle 64"/>
            <p:cNvSpPr>
              <a:spLocks noChangeArrowheads="1"/>
            </p:cNvSpPr>
            <p:nvPr/>
          </p:nvSpPr>
          <p:spPr bwMode="auto">
            <a:xfrm>
              <a:off x="330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31" name="Rectangle 65"/>
            <p:cNvSpPr>
              <a:spLocks noChangeArrowheads="1"/>
            </p:cNvSpPr>
            <p:nvPr/>
          </p:nvSpPr>
          <p:spPr bwMode="auto">
            <a:xfrm>
              <a:off x="474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32" name="Rectangle 66"/>
            <p:cNvSpPr>
              <a:spLocks noChangeArrowheads="1"/>
            </p:cNvSpPr>
            <p:nvPr/>
          </p:nvSpPr>
          <p:spPr bwMode="auto">
            <a:xfrm>
              <a:off x="618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33" name="Rectangle 67"/>
            <p:cNvSpPr>
              <a:spLocks noChangeArrowheads="1"/>
            </p:cNvSpPr>
            <p:nvPr/>
          </p:nvSpPr>
          <p:spPr bwMode="auto">
            <a:xfrm>
              <a:off x="762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34" name="Rectangle 68"/>
            <p:cNvSpPr>
              <a:spLocks noChangeArrowheads="1"/>
            </p:cNvSpPr>
            <p:nvPr/>
          </p:nvSpPr>
          <p:spPr bwMode="auto">
            <a:xfrm>
              <a:off x="906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35" name="Rectangle 69"/>
            <p:cNvSpPr>
              <a:spLocks noChangeArrowheads="1"/>
            </p:cNvSpPr>
            <p:nvPr/>
          </p:nvSpPr>
          <p:spPr bwMode="auto">
            <a:xfrm>
              <a:off x="1045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36" name="Rectangle 70"/>
            <p:cNvSpPr>
              <a:spLocks noChangeArrowheads="1"/>
            </p:cNvSpPr>
            <p:nvPr/>
          </p:nvSpPr>
          <p:spPr bwMode="auto">
            <a:xfrm>
              <a:off x="1189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37" name="Rectangle 71"/>
            <p:cNvSpPr>
              <a:spLocks noChangeArrowheads="1"/>
            </p:cNvSpPr>
            <p:nvPr/>
          </p:nvSpPr>
          <p:spPr bwMode="auto">
            <a:xfrm>
              <a:off x="1333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38" name="Rectangle 72"/>
            <p:cNvSpPr>
              <a:spLocks noChangeArrowheads="1"/>
            </p:cNvSpPr>
            <p:nvPr/>
          </p:nvSpPr>
          <p:spPr bwMode="auto">
            <a:xfrm>
              <a:off x="1477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39" name="Rectangle 73"/>
            <p:cNvSpPr>
              <a:spLocks noChangeArrowheads="1"/>
            </p:cNvSpPr>
            <p:nvPr/>
          </p:nvSpPr>
          <p:spPr bwMode="auto">
            <a:xfrm>
              <a:off x="1616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40" name="Rectangle 74"/>
            <p:cNvSpPr>
              <a:spLocks noChangeArrowheads="1"/>
            </p:cNvSpPr>
            <p:nvPr/>
          </p:nvSpPr>
          <p:spPr bwMode="auto">
            <a:xfrm>
              <a:off x="330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41" name="Rectangle 75"/>
            <p:cNvSpPr>
              <a:spLocks noChangeArrowheads="1"/>
            </p:cNvSpPr>
            <p:nvPr/>
          </p:nvSpPr>
          <p:spPr bwMode="auto">
            <a:xfrm>
              <a:off x="474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42" name="Rectangle 76"/>
            <p:cNvSpPr>
              <a:spLocks noChangeArrowheads="1"/>
            </p:cNvSpPr>
            <p:nvPr/>
          </p:nvSpPr>
          <p:spPr bwMode="auto">
            <a:xfrm>
              <a:off x="618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43" name="Rectangle 77"/>
            <p:cNvSpPr>
              <a:spLocks noChangeArrowheads="1"/>
            </p:cNvSpPr>
            <p:nvPr/>
          </p:nvSpPr>
          <p:spPr bwMode="auto">
            <a:xfrm>
              <a:off x="762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44" name="Rectangle 78"/>
            <p:cNvSpPr>
              <a:spLocks noChangeArrowheads="1"/>
            </p:cNvSpPr>
            <p:nvPr/>
          </p:nvSpPr>
          <p:spPr bwMode="auto">
            <a:xfrm>
              <a:off x="906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45" name="Rectangle 79"/>
            <p:cNvSpPr>
              <a:spLocks noChangeArrowheads="1"/>
            </p:cNvSpPr>
            <p:nvPr/>
          </p:nvSpPr>
          <p:spPr bwMode="auto">
            <a:xfrm>
              <a:off x="1045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46" name="Rectangle 80"/>
            <p:cNvSpPr>
              <a:spLocks noChangeArrowheads="1"/>
            </p:cNvSpPr>
            <p:nvPr/>
          </p:nvSpPr>
          <p:spPr bwMode="auto">
            <a:xfrm>
              <a:off x="1189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47" name="Rectangle 81"/>
            <p:cNvSpPr>
              <a:spLocks noChangeArrowheads="1"/>
            </p:cNvSpPr>
            <p:nvPr/>
          </p:nvSpPr>
          <p:spPr bwMode="auto">
            <a:xfrm>
              <a:off x="1333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48" name="Rectangle 82"/>
            <p:cNvSpPr>
              <a:spLocks noChangeArrowheads="1"/>
            </p:cNvSpPr>
            <p:nvPr/>
          </p:nvSpPr>
          <p:spPr bwMode="auto">
            <a:xfrm>
              <a:off x="1477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49" name="Rectangle 83"/>
            <p:cNvSpPr>
              <a:spLocks noChangeArrowheads="1"/>
            </p:cNvSpPr>
            <p:nvPr/>
          </p:nvSpPr>
          <p:spPr bwMode="auto">
            <a:xfrm>
              <a:off x="1616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50" name="Rectangle 84"/>
            <p:cNvSpPr>
              <a:spLocks noChangeArrowheads="1"/>
            </p:cNvSpPr>
            <p:nvPr/>
          </p:nvSpPr>
          <p:spPr bwMode="auto">
            <a:xfrm>
              <a:off x="330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51" name="Rectangle 85"/>
            <p:cNvSpPr>
              <a:spLocks noChangeArrowheads="1"/>
            </p:cNvSpPr>
            <p:nvPr/>
          </p:nvSpPr>
          <p:spPr bwMode="auto">
            <a:xfrm>
              <a:off x="474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52" name="Rectangle 86"/>
            <p:cNvSpPr>
              <a:spLocks noChangeArrowheads="1"/>
            </p:cNvSpPr>
            <p:nvPr/>
          </p:nvSpPr>
          <p:spPr bwMode="auto">
            <a:xfrm>
              <a:off x="618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53" name="Rectangle 87"/>
            <p:cNvSpPr>
              <a:spLocks noChangeArrowheads="1"/>
            </p:cNvSpPr>
            <p:nvPr/>
          </p:nvSpPr>
          <p:spPr bwMode="auto">
            <a:xfrm>
              <a:off x="762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54" name="Rectangle 88"/>
            <p:cNvSpPr>
              <a:spLocks noChangeArrowheads="1"/>
            </p:cNvSpPr>
            <p:nvPr/>
          </p:nvSpPr>
          <p:spPr bwMode="auto">
            <a:xfrm>
              <a:off x="906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55" name="Rectangle 89"/>
            <p:cNvSpPr>
              <a:spLocks noChangeArrowheads="1"/>
            </p:cNvSpPr>
            <p:nvPr/>
          </p:nvSpPr>
          <p:spPr bwMode="auto">
            <a:xfrm>
              <a:off x="1045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56" name="Rectangle 90"/>
            <p:cNvSpPr>
              <a:spLocks noChangeArrowheads="1"/>
            </p:cNvSpPr>
            <p:nvPr/>
          </p:nvSpPr>
          <p:spPr bwMode="auto">
            <a:xfrm>
              <a:off x="1189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57" name="Rectangle 91"/>
            <p:cNvSpPr>
              <a:spLocks noChangeArrowheads="1"/>
            </p:cNvSpPr>
            <p:nvPr/>
          </p:nvSpPr>
          <p:spPr bwMode="auto">
            <a:xfrm>
              <a:off x="1333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58" name="Rectangle 92"/>
            <p:cNvSpPr>
              <a:spLocks noChangeArrowheads="1"/>
            </p:cNvSpPr>
            <p:nvPr/>
          </p:nvSpPr>
          <p:spPr bwMode="auto">
            <a:xfrm>
              <a:off x="1477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59" name="Rectangle 93"/>
            <p:cNvSpPr>
              <a:spLocks noChangeArrowheads="1"/>
            </p:cNvSpPr>
            <p:nvPr/>
          </p:nvSpPr>
          <p:spPr bwMode="auto">
            <a:xfrm>
              <a:off x="1616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60" name="Rectangle 94"/>
            <p:cNvSpPr>
              <a:spLocks noChangeArrowheads="1"/>
            </p:cNvSpPr>
            <p:nvPr/>
          </p:nvSpPr>
          <p:spPr bwMode="auto">
            <a:xfrm>
              <a:off x="330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61" name="Rectangle 95"/>
            <p:cNvSpPr>
              <a:spLocks noChangeArrowheads="1"/>
            </p:cNvSpPr>
            <p:nvPr/>
          </p:nvSpPr>
          <p:spPr bwMode="auto">
            <a:xfrm>
              <a:off x="474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62" name="Rectangle 96"/>
            <p:cNvSpPr>
              <a:spLocks noChangeArrowheads="1"/>
            </p:cNvSpPr>
            <p:nvPr/>
          </p:nvSpPr>
          <p:spPr bwMode="auto">
            <a:xfrm>
              <a:off x="618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63" name="Rectangle 97"/>
            <p:cNvSpPr>
              <a:spLocks noChangeArrowheads="1"/>
            </p:cNvSpPr>
            <p:nvPr/>
          </p:nvSpPr>
          <p:spPr bwMode="auto">
            <a:xfrm>
              <a:off x="762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64" name="Rectangle 98"/>
            <p:cNvSpPr>
              <a:spLocks noChangeArrowheads="1"/>
            </p:cNvSpPr>
            <p:nvPr/>
          </p:nvSpPr>
          <p:spPr bwMode="auto">
            <a:xfrm>
              <a:off x="906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65" name="Rectangle 99"/>
            <p:cNvSpPr>
              <a:spLocks noChangeArrowheads="1"/>
            </p:cNvSpPr>
            <p:nvPr/>
          </p:nvSpPr>
          <p:spPr bwMode="auto">
            <a:xfrm>
              <a:off x="1045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66" name="Rectangle 100"/>
            <p:cNvSpPr>
              <a:spLocks noChangeArrowheads="1"/>
            </p:cNvSpPr>
            <p:nvPr/>
          </p:nvSpPr>
          <p:spPr bwMode="auto">
            <a:xfrm>
              <a:off x="1189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67" name="Rectangle 101"/>
            <p:cNvSpPr>
              <a:spLocks noChangeArrowheads="1"/>
            </p:cNvSpPr>
            <p:nvPr/>
          </p:nvSpPr>
          <p:spPr bwMode="auto">
            <a:xfrm>
              <a:off x="1333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68" name="Rectangle 102"/>
            <p:cNvSpPr>
              <a:spLocks noChangeArrowheads="1"/>
            </p:cNvSpPr>
            <p:nvPr/>
          </p:nvSpPr>
          <p:spPr bwMode="auto">
            <a:xfrm>
              <a:off x="1477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69" name="Rectangle 103"/>
            <p:cNvSpPr>
              <a:spLocks noChangeArrowheads="1"/>
            </p:cNvSpPr>
            <p:nvPr/>
          </p:nvSpPr>
          <p:spPr bwMode="auto">
            <a:xfrm>
              <a:off x="1616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70" name="Rectangle 104"/>
            <p:cNvSpPr>
              <a:spLocks noChangeArrowheads="1"/>
            </p:cNvSpPr>
            <p:nvPr/>
          </p:nvSpPr>
          <p:spPr bwMode="auto">
            <a:xfrm>
              <a:off x="1755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71" name="Rectangle 105"/>
            <p:cNvSpPr>
              <a:spLocks noChangeArrowheads="1"/>
            </p:cNvSpPr>
            <p:nvPr/>
          </p:nvSpPr>
          <p:spPr bwMode="auto">
            <a:xfrm>
              <a:off x="1899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72" name="Rectangle 106"/>
            <p:cNvSpPr>
              <a:spLocks noChangeArrowheads="1"/>
            </p:cNvSpPr>
            <p:nvPr/>
          </p:nvSpPr>
          <p:spPr bwMode="auto">
            <a:xfrm>
              <a:off x="2043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73" name="Rectangle 107"/>
            <p:cNvSpPr>
              <a:spLocks noChangeArrowheads="1"/>
            </p:cNvSpPr>
            <p:nvPr/>
          </p:nvSpPr>
          <p:spPr bwMode="auto">
            <a:xfrm>
              <a:off x="2187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74" name="Rectangle 108"/>
            <p:cNvSpPr>
              <a:spLocks noChangeArrowheads="1"/>
            </p:cNvSpPr>
            <p:nvPr/>
          </p:nvSpPr>
          <p:spPr bwMode="auto">
            <a:xfrm>
              <a:off x="2331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75" name="Rectangle 109"/>
            <p:cNvSpPr>
              <a:spLocks noChangeArrowheads="1"/>
            </p:cNvSpPr>
            <p:nvPr/>
          </p:nvSpPr>
          <p:spPr bwMode="auto">
            <a:xfrm>
              <a:off x="2470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76" name="Rectangle 110"/>
            <p:cNvSpPr>
              <a:spLocks noChangeArrowheads="1"/>
            </p:cNvSpPr>
            <p:nvPr/>
          </p:nvSpPr>
          <p:spPr bwMode="auto">
            <a:xfrm>
              <a:off x="1755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77" name="Rectangle 111"/>
            <p:cNvSpPr>
              <a:spLocks noChangeArrowheads="1"/>
            </p:cNvSpPr>
            <p:nvPr/>
          </p:nvSpPr>
          <p:spPr bwMode="auto">
            <a:xfrm>
              <a:off x="1899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78" name="Rectangle 112"/>
            <p:cNvSpPr>
              <a:spLocks noChangeArrowheads="1"/>
            </p:cNvSpPr>
            <p:nvPr/>
          </p:nvSpPr>
          <p:spPr bwMode="auto">
            <a:xfrm>
              <a:off x="2043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79" name="Rectangle 113"/>
            <p:cNvSpPr>
              <a:spLocks noChangeArrowheads="1"/>
            </p:cNvSpPr>
            <p:nvPr/>
          </p:nvSpPr>
          <p:spPr bwMode="auto">
            <a:xfrm>
              <a:off x="2187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80" name="Rectangle 114"/>
            <p:cNvSpPr>
              <a:spLocks noChangeArrowheads="1"/>
            </p:cNvSpPr>
            <p:nvPr/>
          </p:nvSpPr>
          <p:spPr bwMode="auto">
            <a:xfrm>
              <a:off x="2331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81" name="Rectangle 115"/>
            <p:cNvSpPr>
              <a:spLocks noChangeArrowheads="1"/>
            </p:cNvSpPr>
            <p:nvPr/>
          </p:nvSpPr>
          <p:spPr bwMode="auto">
            <a:xfrm>
              <a:off x="2470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82" name="Rectangle 116"/>
            <p:cNvSpPr>
              <a:spLocks noChangeArrowheads="1"/>
            </p:cNvSpPr>
            <p:nvPr/>
          </p:nvSpPr>
          <p:spPr bwMode="auto">
            <a:xfrm>
              <a:off x="1755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83" name="Rectangle 117"/>
            <p:cNvSpPr>
              <a:spLocks noChangeArrowheads="1"/>
            </p:cNvSpPr>
            <p:nvPr/>
          </p:nvSpPr>
          <p:spPr bwMode="auto">
            <a:xfrm>
              <a:off x="1899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84" name="Rectangle 118"/>
            <p:cNvSpPr>
              <a:spLocks noChangeArrowheads="1"/>
            </p:cNvSpPr>
            <p:nvPr/>
          </p:nvSpPr>
          <p:spPr bwMode="auto">
            <a:xfrm>
              <a:off x="2043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85" name="Rectangle 119"/>
            <p:cNvSpPr>
              <a:spLocks noChangeArrowheads="1"/>
            </p:cNvSpPr>
            <p:nvPr/>
          </p:nvSpPr>
          <p:spPr bwMode="auto">
            <a:xfrm>
              <a:off x="2187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86" name="Rectangle 120"/>
            <p:cNvSpPr>
              <a:spLocks noChangeArrowheads="1"/>
            </p:cNvSpPr>
            <p:nvPr/>
          </p:nvSpPr>
          <p:spPr bwMode="auto">
            <a:xfrm>
              <a:off x="2331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87" name="Rectangle 121"/>
            <p:cNvSpPr>
              <a:spLocks noChangeArrowheads="1"/>
            </p:cNvSpPr>
            <p:nvPr/>
          </p:nvSpPr>
          <p:spPr bwMode="auto">
            <a:xfrm>
              <a:off x="2470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88" name="Rectangle 122"/>
            <p:cNvSpPr>
              <a:spLocks noChangeArrowheads="1"/>
            </p:cNvSpPr>
            <p:nvPr/>
          </p:nvSpPr>
          <p:spPr bwMode="auto">
            <a:xfrm>
              <a:off x="1755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89" name="Rectangle 123"/>
            <p:cNvSpPr>
              <a:spLocks noChangeArrowheads="1"/>
            </p:cNvSpPr>
            <p:nvPr/>
          </p:nvSpPr>
          <p:spPr bwMode="auto">
            <a:xfrm>
              <a:off x="1899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90" name="Rectangle 124"/>
            <p:cNvSpPr>
              <a:spLocks noChangeArrowheads="1"/>
            </p:cNvSpPr>
            <p:nvPr/>
          </p:nvSpPr>
          <p:spPr bwMode="auto">
            <a:xfrm>
              <a:off x="2043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91" name="Rectangle 125"/>
            <p:cNvSpPr>
              <a:spLocks noChangeArrowheads="1"/>
            </p:cNvSpPr>
            <p:nvPr/>
          </p:nvSpPr>
          <p:spPr bwMode="auto">
            <a:xfrm>
              <a:off x="2187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92" name="Rectangle 126"/>
            <p:cNvSpPr>
              <a:spLocks noChangeArrowheads="1"/>
            </p:cNvSpPr>
            <p:nvPr/>
          </p:nvSpPr>
          <p:spPr bwMode="auto">
            <a:xfrm>
              <a:off x="2331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93" name="Rectangle 127"/>
            <p:cNvSpPr>
              <a:spLocks noChangeArrowheads="1"/>
            </p:cNvSpPr>
            <p:nvPr/>
          </p:nvSpPr>
          <p:spPr bwMode="auto">
            <a:xfrm>
              <a:off x="2470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94" name="Rectangle 128"/>
            <p:cNvSpPr>
              <a:spLocks noChangeArrowheads="1"/>
            </p:cNvSpPr>
            <p:nvPr/>
          </p:nvSpPr>
          <p:spPr bwMode="auto">
            <a:xfrm>
              <a:off x="1755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95" name="Rectangle 129"/>
            <p:cNvSpPr>
              <a:spLocks noChangeArrowheads="1"/>
            </p:cNvSpPr>
            <p:nvPr/>
          </p:nvSpPr>
          <p:spPr bwMode="auto">
            <a:xfrm>
              <a:off x="1899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96" name="Rectangle 130"/>
            <p:cNvSpPr>
              <a:spLocks noChangeArrowheads="1"/>
            </p:cNvSpPr>
            <p:nvPr/>
          </p:nvSpPr>
          <p:spPr bwMode="auto">
            <a:xfrm>
              <a:off x="2043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97" name="Rectangle 131"/>
            <p:cNvSpPr>
              <a:spLocks noChangeArrowheads="1"/>
            </p:cNvSpPr>
            <p:nvPr/>
          </p:nvSpPr>
          <p:spPr bwMode="auto">
            <a:xfrm>
              <a:off x="2187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98" name="Rectangle 132"/>
            <p:cNvSpPr>
              <a:spLocks noChangeArrowheads="1"/>
            </p:cNvSpPr>
            <p:nvPr/>
          </p:nvSpPr>
          <p:spPr bwMode="auto">
            <a:xfrm>
              <a:off x="2331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399" name="Rectangle 133"/>
            <p:cNvSpPr>
              <a:spLocks noChangeArrowheads="1"/>
            </p:cNvSpPr>
            <p:nvPr/>
          </p:nvSpPr>
          <p:spPr bwMode="auto">
            <a:xfrm>
              <a:off x="2470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00" name="Rectangle 134"/>
            <p:cNvSpPr>
              <a:spLocks noChangeArrowheads="1"/>
            </p:cNvSpPr>
            <p:nvPr/>
          </p:nvSpPr>
          <p:spPr bwMode="auto">
            <a:xfrm>
              <a:off x="1755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01" name="Rectangle 135"/>
            <p:cNvSpPr>
              <a:spLocks noChangeArrowheads="1"/>
            </p:cNvSpPr>
            <p:nvPr/>
          </p:nvSpPr>
          <p:spPr bwMode="auto">
            <a:xfrm>
              <a:off x="1899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02" name="Rectangle 136"/>
            <p:cNvSpPr>
              <a:spLocks noChangeArrowheads="1"/>
            </p:cNvSpPr>
            <p:nvPr/>
          </p:nvSpPr>
          <p:spPr bwMode="auto">
            <a:xfrm>
              <a:off x="2043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03" name="Rectangle 137"/>
            <p:cNvSpPr>
              <a:spLocks noChangeArrowheads="1"/>
            </p:cNvSpPr>
            <p:nvPr/>
          </p:nvSpPr>
          <p:spPr bwMode="auto">
            <a:xfrm>
              <a:off x="2187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04" name="Rectangle 138"/>
            <p:cNvSpPr>
              <a:spLocks noChangeArrowheads="1"/>
            </p:cNvSpPr>
            <p:nvPr/>
          </p:nvSpPr>
          <p:spPr bwMode="auto">
            <a:xfrm>
              <a:off x="2331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05" name="Rectangle 139"/>
            <p:cNvSpPr>
              <a:spLocks noChangeArrowheads="1"/>
            </p:cNvSpPr>
            <p:nvPr/>
          </p:nvSpPr>
          <p:spPr bwMode="auto">
            <a:xfrm>
              <a:off x="2470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06" name="Rectangle 140"/>
            <p:cNvSpPr>
              <a:spLocks noChangeArrowheads="1"/>
            </p:cNvSpPr>
            <p:nvPr/>
          </p:nvSpPr>
          <p:spPr bwMode="auto">
            <a:xfrm>
              <a:off x="1755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07" name="Rectangle 141"/>
            <p:cNvSpPr>
              <a:spLocks noChangeArrowheads="1"/>
            </p:cNvSpPr>
            <p:nvPr/>
          </p:nvSpPr>
          <p:spPr bwMode="auto">
            <a:xfrm>
              <a:off x="1899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08" name="Rectangle 142"/>
            <p:cNvSpPr>
              <a:spLocks noChangeArrowheads="1"/>
            </p:cNvSpPr>
            <p:nvPr/>
          </p:nvSpPr>
          <p:spPr bwMode="auto">
            <a:xfrm>
              <a:off x="2043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09" name="Rectangle 143"/>
            <p:cNvSpPr>
              <a:spLocks noChangeArrowheads="1"/>
            </p:cNvSpPr>
            <p:nvPr/>
          </p:nvSpPr>
          <p:spPr bwMode="auto">
            <a:xfrm>
              <a:off x="2187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10" name="Rectangle 144"/>
            <p:cNvSpPr>
              <a:spLocks noChangeArrowheads="1"/>
            </p:cNvSpPr>
            <p:nvPr/>
          </p:nvSpPr>
          <p:spPr bwMode="auto">
            <a:xfrm>
              <a:off x="2331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11" name="Rectangle 145"/>
            <p:cNvSpPr>
              <a:spLocks noChangeArrowheads="1"/>
            </p:cNvSpPr>
            <p:nvPr/>
          </p:nvSpPr>
          <p:spPr bwMode="auto">
            <a:xfrm>
              <a:off x="2470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12" name="Rectangle 146"/>
            <p:cNvSpPr>
              <a:spLocks noChangeArrowheads="1"/>
            </p:cNvSpPr>
            <p:nvPr/>
          </p:nvSpPr>
          <p:spPr bwMode="auto">
            <a:xfrm>
              <a:off x="1755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13" name="Rectangle 147"/>
            <p:cNvSpPr>
              <a:spLocks noChangeArrowheads="1"/>
            </p:cNvSpPr>
            <p:nvPr/>
          </p:nvSpPr>
          <p:spPr bwMode="auto">
            <a:xfrm>
              <a:off x="1899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14" name="Rectangle 148"/>
            <p:cNvSpPr>
              <a:spLocks noChangeArrowheads="1"/>
            </p:cNvSpPr>
            <p:nvPr/>
          </p:nvSpPr>
          <p:spPr bwMode="auto">
            <a:xfrm>
              <a:off x="2043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15" name="Rectangle 149"/>
            <p:cNvSpPr>
              <a:spLocks noChangeArrowheads="1"/>
            </p:cNvSpPr>
            <p:nvPr/>
          </p:nvSpPr>
          <p:spPr bwMode="auto">
            <a:xfrm>
              <a:off x="2187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16" name="Rectangle 150"/>
            <p:cNvSpPr>
              <a:spLocks noChangeArrowheads="1"/>
            </p:cNvSpPr>
            <p:nvPr/>
          </p:nvSpPr>
          <p:spPr bwMode="auto">
            <a:xfrm>
              <a:off x="2331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17" name="Rectangle 151"/>
            <p:cNvSpPr>
              <a:spLocks noChangeArrowheads="1"/>
            </p:cNvSpPr>
            <p:nvPr/>
          </p:nvSpPr>
          <p:spPr bwMode="auto">
            <a:xfrm>
              <a:off x="2470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18" name="Rectangle 152"/>
            <p:cNvSpPr>
              <a:spLocks noChangeArrowheads="1"/>
            </p:cNvSpPr>
            <p:nvPr/>
          </p:nvSpPr>
          <p:spPr bwMode="auto">
            <a:xfrm>
              <a:off x="1755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 anchorCtr="1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19" name="Rectangle 153"/>
            <p:cNvSpPr>
              <a:spLocks noChangeArrowheads="1"/>
            </p:cNvSpPr>
            <p:nvPr/>
          </p:nvSpPr>
          <p:spPr bwMode="auto">
            <a:xfrm>
              <a:off x="1899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20" name="Rectangle 154"/>
            <p:cNvSpPr>
              <a:spLocks noChangeArrowheads="1"/>
            </p:cNvSpPr>
            <p:nvPr/>
          </p:nvSpPr>
          <p:spPr bwMode="auto">
            <a:xfrm>
              <a:off x="2043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21" name="Rectangle 155"/>
            <p:cNvSpPr>
              <a:spLocks noChangeArrowheads="1"/>
            </p:cNvSpPr>
            <p:nvPr/>
          </p:nvSpPr>
          <p:spPr bwMode="auto">
            <a:xfrm>
              <a:off x="2187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22" name="Rectangle 156"/>
            <p:cNvSpPr>
              <a:spLocks noChangeArrowheads="1"/>
            </p:cNvSpPr>
            <p:nvPr/>
          </p:nvSpPr>
          <p:spPr bwMode="auto">
            <a:xfrm>
              <a:off x="2331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23" name="Rectangle 157"/>
            <p:cNvSpPr>
              <a:spLocks noChangeArrowheads="1"/>
            </p:cNvSpPr>
            <p:nvPr/>
          </p:nvSpPr>
          <p:spPr bwMode="auto">
            <a:xfrm>
              <a:off x="2470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24" name="Rectangle 158"/>
            <p:cNvSpPr>
              <a:spLocks noChangeArrowheads="1"/>
            </p:cNvSpPr>
            <p:nvPr/>
          </p:nvSpPr>
          <p:spPr bwMode="auto">
            <a:xfrm>
              <a:off x="1755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25" name="Rectangle 159"/>
            <p:cNvSpPr>
              <a:spLocks noChangeArrowheads="1"/>
            </p:cNvSpPr>
            <p:nvPr/>
          </p:nvSpPr>
          <p:spPr bwMode="auto">
            <a:xfrm>
              <a:off x="1899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26" name="Rectangle 160"/>
            <p:cNvSpPr>
              <a:spLocks noChangeArrowheads="1"/>
            </p:cNvSpPr>
            <p:nvPr/>
          </p:nvSpPr>
          <p:spPr bwMode="auto">
            <a:xfrm>
              <a:off x="2043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27" name="Rectangle 161"/>
            <p:cNvSpPr>
              <a:spLocks noChangeArrowheads="1"/>
            </p:cNvSpPr>
            <p:nvPr/>
          </p:nvSpPr>
          <p:spPr bwMode="auto">
            <a:xfrm>
              <a:off x="2187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28" name="Rectangle 162"/>
            <p:cNvSpPr>
              <a:spLocks noChangeArrowheads="1"/>
            </p:cNvSpPr>
            <p:nvPr/>
          </p:nvSpPr>
          <p:spPr bwMode="auto">
            <a:xfrm>
              <a:off x="2331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29" name="Rectangle 163"/>
            <p:cNvSpPr>
              <a:spLocks noChangeArrowheads="1"/>
            </p:cNvSpPr>
            <p:nvPr/>
          </p:nvSpPr>
          <p:spPr bwMode="auto">
            <a:xfrm>
              <a:off x="2470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30" name="Rectangle 164"/>
            <p:cNvSpPr>
              <a:spLocks noChangeArrowheads="1"/>
            </p:cNvSpPr>
            <p:nvPr/>
          </p:nvSpPr>
          <p:spPr bwMode="auto">
            <a:xfrm>
              <a:off x="330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31" name="Rectangle 165"/>
            <p:cNvSpPr>
              <a:spLocks noChangeArrowheads="1"/>
            </p:cNvSpPr>
            <p:nvPr/>
          </p:nvSpPr>
          <p:spPr bwMode="auto">
            <a:xfrm>
              <a:off x="474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32" name="Rectangle 166"/>
            <p:cNvSpPr>
              <a:spLocks noChangeArrowheads="1"/>
            </p:cNvSpPr>
            <p:nvPr/>
          </p:nvSpPr>
          <p:spPr bwMode="auto">
            <a:xfrm>
              <a:off x="618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33" name="Rectangle 167"/>
            <p:cNvSpPr>
              <a:spLocks noChangeArrowheads="1"/>
            </p:cNvSpPr>
            <p:nvPr/>
          </p:nvSpPr>
          <p:spPr bwMode="auto">
            <a:xfrm>
              <a:off x="762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34" name="Rectangle 168"/>
            <p:cNvSpPr>
              <a:spLocks noChangeArrowheads="1"/>
            </p:cNvSpPr>
            <p:nvPr/>
          </p:nvSpPr>
          <p:spPr bwMode="auto">
            <a:xfrm>
              <a:off x="906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35" name="Rectangle 169"/>
            <p:cNvSpPr>
              <a:spLocks noChangeArrowheads="1"/>
            </p:cNvSpPr>
            <p:nvPr/>
          </p:nvSpPr>
          <p:spPr bwMode="auto">
            <a:xfrm>
              <a:off x="1045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36" name="Rectangle 170"/>
            <p:cNvSpPr>
              <a:spLocks noChangeArrowheads="1"/>
            </p:cNvSpPr>
            <p:nvPr/>
          </p:nvSpPr>
          <p:spPr bwMode="auto">
            <a:xfrm>
              <a:off x="1189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37" name="Rectangle 171"/>
            <p:cNvSpPr>
              <a:spLocks noChangeArrowheads="1"/>
            </p:cNvSpPr>
            <p:nvPr/>
          </p:nvSpPr>
          <p:spPr bwMode="auto">
            <a:xfrm>
              <a:off x="1333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38" name="Rectangle 172"/>
            <p:cNvSpPr>
              <a:spLocks noChangeArrowheads="1"/>
            </p:cNvSpPr>
            <p:nvPr/>
          </p:nvSpPr>
          <p:spPr bwMode="auto">
            <a:xfrm>
              <a:off x="1477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39" name="Rectangle 173"/>
            <p:cNvSpPr>
              <a:spLocks noChangeArrowheads="1"/>
            </p:cNvSpPr>
            <p:nvPr/>
          </p:nvSpPr>
          <p:spPr bwMode="auto">
            <a:xfrm>
              <a:off x="1616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40" name="Rectangle 174"/>
            <p:cNvSpPr>
              <a:spLocks noChangeArrowheads="1"/>
            </p:cNvSpPr>
            <p:nvPr/>
          </p:nvSpPr>
          <p:spPr bwMode="auto">
            <a:xfrm>
              <a:off x="330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41" name="Rectangle 175"/>
            <p:cNvSpPr>
              <a:spLocks noChangeArrowheads="1"/>
            </p:cNvSpPr>
            <p:nvPr/>
          </p:nvSpPr>
          <p:spPr bwMode="auto">
            <a:xfrm>
              <a:off x="474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42" name="Rectangle 176"/>
            <p:cNvSpPr>
              <a:spLocks noChangeArrowheads="1"/>
            </p:cNvSpPr>
            <p:nvPr/>
          </p:nvSpPr>
          <p:spPr bwMode="auto">
            <a:xfrm>
              <a:off x="618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43" name="Rectangle 177"/>
            <p:cNvSpPr>
              <a:spLocks noChangeArrowheads="1"/>
            </p:cNvSpPr>
            <p:nvPr/>
          </p:nvSpPr>
          <p:spPr bwMode="auto">
            <a:xfrm>
              <a:off x="762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44" name="Rectangle 178"/>
            <p:cNvSpPr>
              <a:spLocks noChangeArrowheads="1"/>
            </p:cNvSpPr>
            <p:nvPr/>
          </p:nvSpPr>
          <p:spPr bwMode="auto">
            <a:xfrm>
              <a:off x="906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45" name="Rectangle 179"/>
            <p:cNvSpPr>
              <a:spLocks noChangeArrowheads="1"/>
            </p:cNvSpPr>
            <p:nvPr/>
          </p:nvSpPr>
          <p:spPr bwMode="auto">
            <a:xfrm>
              <a:off x="1045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46" name="Rectangle 180"/>
            <p:cNvSpPr>
              <a:spLocks noChangeArrowheads="1"/>
            </p:cNvSpPr>
            <p:nvPr/>
          </p:nvSpPr>
          <p:spPr bwMode="auto">
            <a:xfrm>
              <a:off x="1189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47" name="Rectangle 181"/>
            <p:cNvSpPr>
              <a:spLocks noChangeArrowheads="1"/>
            </p:cNvSpPr>
            <p:nvPr/>
          </p:nvSpPr>
          <p:spPr bwMode="auto">
            <a:xfrm>
              <a:off x="1333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48" name="Rectangle 182"/>
            <p:cNvSpPr>
              <a:spLocks noChangeArrowheads="1"/>
            </p:cNvSpPr>
            <p:nvPr/>
          </p:nvSpPr>
          <p:spPr bwMode="auto">
            <a:xfrm>
              <a:off x="1477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49" name="Rectangle 183"/>
            <p:cNvSpPr>
              <a:spLocks noChangeArrowheads="1"/>
            </p:cNvSpPr>
            <p:nvPr/>
          </p:nvSpPr>
          <p:spPr bwMode="auto">
            <a:xfrm>
              <a:off x="1616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50" name="Rectangle 184"/>
            <p:cNvSpPr>
              <a:spLocks noChangeArrowheads="1"/>
            </p:cNvSpPr>
            <p:nvPr/>
          </p:nvSpPr>
          <p:spPr bwMode="auto">
            <a:xfrm>
              <a:off x="330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51" name="Rectangle 185"/>
            <p:cNvSpPr>
              <a:spLocks noChangeArrowheads="1"/>
            </p:cNvSpPr>
            <p:nvPr/>
          </p:nvSpPr>
          <p:spPr bwMode="auto">
            <a:xfrm>
              <a:off x="474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52" name="Rectangle 186"/>
            <p:cNvSpPr>
              <a:spLocks noChangeArrowheads="1"/>
            </p:cNvSpPr>
            <p:nvPr/>
          </p:nvSpPr>
          <p:spPr bwMode="auto">
            <a:xfrm>
              <a:off x="618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53" name="Rectangle 187"/>
            <p:cNvSpPr>
              <a:spLocks noChangeArrowheads="1"/>
            </p:cNvSpPr>
            <p:nvPr/>
          </p:nvSpPr>
          <p:spPr bwMode="auto">
            <a:xfrm>
              <a:off x="762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54" name="Rectangle 188"/>
            <p:cNvSpPr>
              <a:spLocks noChangeArrowheads="1"/>
            </p:cNvSpPr>
            <p:nvPr/>
          </p:nvSpPr>
          <p:spPr bwMode="auto">
            <a:xfrm>
              <a:off x="906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55" name="Rectangle 189"/>
            <p:cNvSpPr>
              <a:spLocks noChangeArrowheads="1"/>
            </p:cNvSpPr>
            <p:nvPr/>
          </p:nvSpPr>
          <p:spPr bwMode="auto">
            <a:xfrm>
              <a:off x="1045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56" name="Rectangle 190"/>
            <p:cNvSpPr>
              <a:spLocks noChangeArrowheads="1"/>
            </p:cNvSpPr>
            <p:nvPr/>
          </p:nvSpPr>
          <p:spPr bwMode="auto">
            <a:xfrm>
              <a:off x="1189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57" name="Rectangle 191"/>
            <p:cNvSpPr>
              <a:spLocks noChangeArrowheads="1"/>
            </p:cNvSpPr>
            <p:nvPr/>
          </p:nvSpPr>
          <p:spPr bwMode="auto">
            <a:xfrm>
              <a:off x="1333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58" name="Rectangle 192"/>
            <p:cNvSpPr>
              <a:spLocks noChangeArrowheads="1"/>
            </p:cNvSpPr>
            <p:nvPr/>
          </p:nvSpPr>
          <p:spPr bwMode="auto">
            <a:xfrm>
              <a:off x="1477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59" name="Rectangle 193"/>
            <p:cNvSpPr>
              <a:spLocks noChangeArrowheads="1"/>
            </p:cNvSpPr>
            <p:nvPr/>
          </p:nvSpPr>
          <p:spPr bwMode="auto">
            <a:xfrm>
              <a:off x="1616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60" name="Rectangle 194"/>
            <p:cNvSpPr>
              <a:spLocks noChangeArrowheads="1"/>
            </p:cNvSpPr>
            <p:nvPr/>
          </p:nvSpPr>
          <p:spPr bwMode="auto">
            <a:xfrm>
              <a:off x="330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61" name="Rectangle 195"/>
            <p:cNvSpPr>
              <a:spLocks noChangeArrowheads="1"/>
            </p:cNvSpPr>
            <p:nvPr/>
          </p:nvSpPr>
          <p:spPr bwMode="auto">
            <a:xfrm>
              <a:off x="474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62" name="Rectangle 196"/>
            <p:cNvSpPr>
              <a:spLocks noChangeArrowheads="1"/>
            </p:cNvSpPr>
            <p:nvPr/>
          </p:nvSpPr>
          <p:spPr bwMode="auto">
            <a:xfrm>
              <a:off x="618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63" name="Rectangle 197"/>
            <p:cNvSpPr>
              <a:spLocks noChangeArrowheads="1"/>
            </p:cNvSpPr>
            <p:nvPr/>
          </p:nvSpPr>
          <p:spPr bwMode="auto">
            <a:xfrm>
              <a:off x="762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64" name="Rectangle 198"/>
            <p:cNvSpPr>
              <a:spLocks noChangeArrowheads="1"/>
            </p:cNvSpPr>
            <p:nvPr/>
          </p:nvSpPr>
          <p:spPr bwMode="auto">
            <a:xfrm>
              <a:off x="906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65" name="Rectangle 199"/>
            <p:cNvSpPr>
              <a:spLocks noChangeArrowheads="1"/>
            </p:cNvSpPr>
            <p:nvPr/>
          </p:nvSpPr>
          <p:spPr bwMode="auto">
            <a:xfrm>
              <a:off x="1045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66" name="Rectangle 200"/>
            <p:cNvSpPr>
              <a:spLocks noChangeArrowheads="1"/>
            </p:cNvSpPr>
            <p:nvPr/>
          </p:nvSpPr>
          <p:spPr bwMode="auto">
            <a:xfrm>
              <a:off x="1189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67" name="Rectangle 201"/>
            <p:cNvSpPr>
              <a:spLocks noChangeArrowheads="1"/>
            </p:cNvSpPr>
            <p:nvPr/>
          </p:nvSpPr>
          <p:spPr bwMode="auto">
            <a:xfrm>
              <a:off x="1333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68" name="Rectangle 202"/>
            <p:cNvSpPr>
              <a:spLocks noChangeArrowheads="1"/>
            </p:cNvSpPr>
            <p:nvPr/>
          </p:nvSpPr>
          <p:spPr bwMode="auto">
            <a:xfrm>
              <a:off x="1477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69" name="Rectangle 203"/>
            <p:cNvSpPr>
              <a:spLocks noChangeArrowheads="1"/>
            </p:cNvSpPr>
            <p:nvPr/>
          </p:nvSpPr>
          <p:spPr bwMode="auto">
            <a:xfrm>
              <a:off x="1616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70" name="Rectangle 204"/>
            <p:cNvSpPr>
              <a:spLocks noChangeArrowheads="1"/>
            </p:cNvSpPr>
            <p:nvPr/>
          </p:nvSpPr>
          <p:spPr bwMode="auto">
            <a:xfrm>
              <a:off x="330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71" name="Rectangle 205"/>
            <p:cNvSpPr>
              <a:spLocks noChangeArrowheads="1"/>
            </p:cNvSpPr>
            <p:nvPr/>
          </p:nvSpPr>
          <p:spPr bwMode="auto">
            <a:xfrm>
              <a:off x="474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72" name="Rectangle 206"/>
            <p:cNvSpPr>
              <a:spLocks noChangeArrowheads="1"/>
            </p:cNvSpPr>
            <p:nvPr/>
          </p:nvSpPr>
          <p:spPr bwMode="auto">
            <a:xfrm>
              <a:off x="618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73" name="Rectangle 207"/>
            <p:cNvSpPr>
              <a:spLocks noChangeArrowheads="1"/>
            </p:cNvSpPr>
            <p:nvPr/>
          </p:nvSpPr>
          <p:spPr bwMode="auto">
            <a:xfrm>
              <a:off x="762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74" name="Rectangle 208"/>
            <p:cNvSpPr>
              <a:spLocks noChangeArrowheads="1"/>
            </p:cNvSpPr>
            <p:nvPr/>
          </p:nvSpPr>
          <p:spPr bwMode="auto">
            <a:xfrm>
              <a:off x="906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75" name="Rectangle 209"/>
            <p:cNvSpPr>
              <a:spLocks noChangeArrowheads="1"/>
            </p:cNvSpPr>
            <p:nvPr/>
          </p:nvSpPr>
          <p:spPr bwMode="auto">
            <a:xfrm>
              <a:off x="1045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76" name="Rectangle 210"/>
            <p:cNvSpPr>
              <a:spLocks noChangeArrowheads="1"/>
            </p:cNvSpPr>
            <p:nvPr/>
          </p:nvSpPr>
          <p:spPr bwMode="auto">
            <a:xfrm>
              <a:off x="1189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77" name="Rectangle 211"/>
            <p:cNvSpPr>
              <a:spLocks noChangeArrowheads="1"/>
            </p:cNvSpPr>
            <p:nvPr/>
          </p:nvSpPr>
          <p:spPr bwMode="auto">
            <a:xfrm>
              <a:off x="1333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78" name="Rectangle 212"/>
            <p:cNvSpPr>
              <a:spLocks noChangeArrowheads="1"/>
            </p:cNvSpPr>
            <p:nvPr/>
          </p:nvSpPr>
          <p:spPr bwMode="auto">
            <a:xfrm>
              <a:off x="1477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79" name="Rectangle 213"/>
            <p:cNvSpPr>
              <a:spLocks noChangeArrowheads="1"/>
            </p:cNvSpPr>
            <p:nvPr/>
          </p:nvSpPr>
          <p:spPr bwMode="auto">
            <a:xfrm>
              <a:off x="1616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80" name="Rectangle 214"/>
            <p:cNvSpPr>
              <a:spLocks noChangeArrowheads="1"/>
            </p:cNvSpPr>
            <p:nvPr/>
          </p:nvSpPr>
          <p:spPr bwMode="auto">
            <a:xfrm>
              <a:off x="1755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81" name="Rectangle 215"/>
            <p:cNvSpPr>
              <a:spLocks noChangeArrowheads="1"/>
            </p:cNvSpPr>
            <p:nvPr/>
          </p:nvSpPr>
          <p:spPr bwMode="auto">
            <a:xfrm>
              <a:off x="1899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82" name="Rectangle 216"/>
            <p:cNvSpPr>
              <a:spLocks noChangeArrowheads="1"/>
            </p:cNvSpPr>
            <p:nvPr/>
          </p:nvSpPr>
          <p:spPr bwMode="auto">
            <a:xfrm>
              <a:off x="2043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83" name="Rectangle 217"/>
            <p:cNvSpPr>
              <a:spLocks noChangeArrowheads="1"/>
            </p:cNvSpPr>
            <p:nvPr/>
          </p:nvSpPr>
          <p:spPr bwMode="auto">
            <a:xfrm>
              <a:off x="2187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84" name="Rectangle 218"/>
            <p:cNvSpPr>
              <a:spLocks noChangeArrowheads="1"/>
            </p:cNvSpPr>
            <p:nvPr/>
          </p:nvSpPr>
          <p:spPr bwMode="auto">
            <a:xfrm>
              <a:off x="2331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85" name="Rectangle 219"/>
            <p:cNvSpPr>
              <a:spLocks noChangeArrowheads="1"/>
            </p:cNvSpPr>
            <p:nvPr/>
          </p:nvSpPr>
          <p:spPr bwMode="auto">
            <a:xfrm>
              <a:off x="2470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86" name="Rectangle 220"/>
            <p:cNvSpPr>
              <a:spLocks noChangeArrowheads="1"/>
            </p:cNvSpPr>
            <p:nvPr/>
          </p:nvSpPr>
          <p:spPr bwMode="auto">
            <a:xfrm>
              <a:off x="1755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87" name="Rectangle 221"/>
            <p:cNvSpPr>
              <a:spLocks noChangeArrowheads="1"/>
            </p:cNvSpPr>
            <p:nvPr/>
          </p:nvSpPr>
          <p:spPr bwMode="auto">
            <a:xfrm>
              <a:off x="1899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88" name="Rectangle 222"/>
            <p:cNvSpPr>
              <a:spLocks noChangeArrowheads="1"/>
            </p:cNvSpPr>
            <p:nvPr/>
          </p:nvSpPr>
          <p:spPr bwMode="auto">
            <a:xfrm>
              <a:off x="2043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89" name="Rectangle 223"/>
            <p:cNvSpPr>
              <a:spLocks noChangeArrowheads="1"/>
            </p:cNvSpPr>
            <p:nvPr/>
          </p:nvSpPr>
          <p:spPr bwMode="auto">
            <a:xfrm>
              <a:off x="2187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90" name="Rectangle 224"/>
            <p:cNvSpPr>
              <a:spLocks noChangeArrowheads="1"/>
            </p:cNvSpPr>
            <p:nvPr/>
          </p:nvSpPr>
          <p:spPr bwMode="auto">
            <a:xfrm>
              <a:off x="2331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91" name="Rectangle 225"/>
            <p:cNvSpPr>
              <a:spLocks noChangeArrowheads="1"/>
            </p:cNvSpPr>
            <p:nvPr/>
          </p:nvSpPr>
          <p:spPr bwMode="auto">
            <a:xfrm>
              <a:off x="2470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92" name="Rectangle 226"/>
            <p:cNvSpPr>
              <a:spLocks noChangeArrowheads="1"/>
            </p:cNvSpPr>
            <p:nvPr/>
          </p:nvSpPr>
          <p:spPr bwMode="auto">
            <a:xfrm>
              <a:off x="1755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93" name="Rectangle 227"/>
            <p:cNvSpPr>
              <a:spLocks noChangeArrowheads="1"/>
            </p:cNvSpPr>
            <p:nvPr/>
          </p:nvSpPr>
          <p:spPr bwMode="auto">
            <a:xfrm>
              <a:off x="1899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94" name="Rectangle 228"/>
            <p:cNvSpPr>
              <a:spLocks noChangeArrowheads="1"/>
            </p:cNvSpPr>
            <p:nvPr/>
          </p:nvSpPr>
          <p:spPr bwMode="auto">
            <a:xfrm>
              <a:off x="2043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95" name="Rectangle 229"/>
            <p:cNvSpPr>
              <a:spLocks noChangeArrowheads="1"/>
            </p:cNvSpPr>
            <p:nvPr/>
          </p:nvSpPr>
          <p:spPr bwMode="auto">
            <a:xfrm>
              <a:off x="2187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96" name="Rectangle 230"/>
            <p:cNvSpPr>
              <a:spLocks noChangeArrowheads="1"/>
            </p:cNvSpPr>
            <p:nvPr/>
          </p:nvSpPr>
          <p:spPr bwMode="auto">
            <a:xfrm>
              <a:off x="2331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97" name="Rectangle 231"/>
            <p:cNvSpPr>
              <a:spLocks noChangeArrowheads="1"/>
            </p:cNvSpPr>
            <p:nvPr/>
          </p:nvSpPr>
          <p:spPr bwMode="auto">
            <a:xfrm>
              <a:off x="2470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98" name="Rectangle 232"/>
            <p:cNvSpPr>
              <a:spLocks noChangeArrowheads="1"/>
            </p:cNvSpPr>
            <p:nvPr/>
          </p:nvSpPr>
          <p:spPr bwMode="auto">
            <a:xfrm>
              <a:off x="1755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499" name="Rectangle 233"/>
            <p:cNvSpPr>
              <a:spLocks noChangeArrowheads="1"/>
            </p:cNvSpPr>
            <p:nvPr/>
          </p:nvSpPr>
          <p:spPr bwMode="auto">
            <a:xfrm>
              <a:off x="1899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500" name="Rectangle 234"/>
            <p:cNvSpPr>
              <a:spLocks noChangeArrowheads="1"/>
            </p:cNvSpPr>
            <p:nvPr/>
          </p:nvSpPr>
          <p:spPr bwMode="auto">
            <a:xfrm>
              <a:off x="2043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501" name="Rectangle 235"/>
            <p:cNvSpPr>
              <a:spLocks noChangeArrowheads="1"/>
            </p:cNvSpPr>
            <p:nvPr/>
          </p:nvSpPr>
          <p:spPr bwMode="auto">
            <a:xfrm>
              <a:off x="2187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502" name="Rectangle 236"/>
            <p:cNvSpPr>
              <a:spLocks noChangeArrowheads="1"/>
            </p:cNvSpPr>
            <p:nvPr/>
          </p:nvSpPr>
          <p:spPr bwMode="auto">
            <a:xfrm>
              <a:off x="2331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503" name="Rectangle 237"/>
            <p:cNvSpPr>
              <a:spLocks noChangeArrowheads="1"/>
            </p:cNvSpPr>
            <p:nvPr/>
          </p:nvSpPr>
          <p:spPr bwMode="auto">
            <a:xfrm>
              <a:off x="2470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504" name="Rectangle 238"/>
            <p:cNvSpPr>
              <a:spLocks noChangeArrowheads="1"/>
            </p:cNvSpPr>
            <p:nvPr/>
          </p:nvSpPr>
          <p:spPr bwMode="auto">
            <a:xfrm>
              <a:off x="1755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505" name="Rectangle 239"/>
            <p:cNvSpPr>
              <a:spLocks noChangeArrowheads="1"/>
            </p:cNvSpPr>
            <p:nvPr/>
          </p:nvSpPr>
          <p:spPr bwMode="auto">
            <a:xfrm>
              <a:off x="1899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506" name="Rectangle 240"/>
            <p:cNvSpPr>
              <a:spLocks noChangeArrowheads="1"/>
            </p:cNvSpPr>
            <p:nvPr/>
          </p:nvSpPr>
          <p:spPr bwMode="auto">
            <a:xfrm>
              <a:off x="2043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507" name="Rectangle 241"/>
            <p:cNvSpPr>
              <a:spLocks noChangeArrowheads="1"/>
            </p:cNvSpPr>
            <p:nvPr/>
          </p:nvSpPr>
          <p:spPr bwMode="auto">
            <a:xfrm>
              <a:off x="2187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508" name="Rectangle 242"/>
            <p:cNvSpPr>
              <a:spLocks noChangeArrowheads="1"/>
            </p:cNvSpPr>
            <p:nvPr/>
          </p:nvSpPr>
          <p:spPr bwMode="auto">
            <a:xfrm>
              <a:off x="2331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509" name="Rectangle 243"/>
            <p:cNvSpPr>
              <a:spLocks noChangeArrowheads="1"/>
            </p:cNvSpPr>
            <p:nvPr/>
          </p:nvSpPr>
          <p:spPr bwMode="auto">
            <a:xfrm>
              <a:off x="2470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139510" name="Line 244"/>
          <p:cNvSpPr>
            <a:spLocks noChangeShapeType="1"/>
          </p:cNvSpPr>
          <p:nvPr/>
        </p:nvSpPr>
        <p:spPr bwMode="auto">
          <a:xfrm>
            <a:off x="2708275" y="2927350"/>
            <a:ext cx="3838575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39511" name="Line 245"/>
          <p:cNvSpPr>
            <a:spLocks noChangeShapeType="1"/>
          </p:cNvSpPr>
          <p:nvPr/>
        </p:nvSpPr>
        <p:spPr bwMode="auto">
          <a:xfrm rot="5400000">
            <a:off x="927893" y="4707732"/>
            <a:ext cx="3560763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3734" name="Text Box 246"/>
          <p:cNvSpPr txBox="1">
            <a:spLocks noChangeArrowheads="1"/>
          </p:cNvSpPr>
          <p:nvPr/>
        </p:nvSpPr>
        <p:spPr bwMode="auto">
          <a:xfrm>
            <a:off x="1377950" y="2516981"/>
            <a:ext cx="806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IE" sz="1800" b="1" i="1" dirty="0">
                <a:solidFill>
                  <a:srgbClr val="0033CC"/>
                </a:solidFill>
              </a:rPr>
              <a:t>Origin</a:t>
            </a:r>
            <a:endParaRPr lang="en-US" sz="1800" b="1" i="1" dirty="0">
              <a:solidFill>
                <a:srgbClr val="0033CC"/>
              </a:solidFill>
            </a:endParaRPr>
          </a:p>
        </p:txBody>
      </p:sp>
      <p:sp>
        <p:nvSpPr>
          <p:cNvPr id="139513" name="Text Box 247"/>
          <p:cNvSpPr txBox="1">
            <a:spLocks noChangeArrowheads="1"/>
          </p:cNvSpPr>
          <p:nvPr/>
        </p:nvSpPr>
        <p:spPr bwMode="auto">
          <a:xfrm>
            <a:off x="6324600" y="25606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IE" sz="1800" b="1" i="1">
                <a:solidFill>
                  <a:srgbClr val="0033CC"/>
                </a:solidFill>
              </a:rPr>
              <a:t>x</a:t>
            </a:r>
            <a:endParaRPr lang="en-US" sz="1800" b="1" i="1">
              <a:solidFill>
                <a:srgbClr val="0033CC"/>
              </a:solidFill>
            </a:endParaRPr>
          </a:p>
        </p:txBody>
      </p:sp>
      <p:sp>
        <p:nvSpPr>
          <p:cNvPr id="139514" name="Text Box 248"/>
          <p:cNvSpPr txBox="1">
            <a:spLocks noChangeArrowheads="1"/>
          </p:cNvSpPr>
          <p:nvPr/>
        </p:nvSpPr>
        <p:spPr bwMode="auto">
          <a:xfrm>
            <a:off x="2424113" y="6273800"/>
            <a:ext cx="285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IE" sz="1800" b="1" i="1">
                <a:solidFill>
                  <a:srgbClr val="0033CC"/>
                </a:solidFill>
              </a:rPr>
              <a:t>y</a:t>
            </a:r>
            <a:endParaRPr lang="en-US" sz="1800" b="1" i="1">
              <a:solidFill>
                <a:srgbClr val="0033CC"/>
              </a:solidFill>
            </a:endParaRPr>
          </a:p>
        </p:txBody>
      </p:sp>
      <p:sp>
        <p:nvSpPr>
          <p:cNvPr id="139515" name="Text Box 249"/>
          <p:cNvSpPr txBox="1">
            <a:spLocks noChangeArrowheads="1"/>
          </p:cNvSpPr>
          <p:nvPr/>
        </p:nvSpPr>
        <p:spPr bwMode="auto">
          <a:xfrm>
            <a:off x="4597400" y="6477000"/>
            <a:ext cx="145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IE" sz="1800" b="1" i="1" dirty="0">
                <a:solidFill>
                  <a:srgbClr val="0033CC"/>
                </a:solidFill>
              </a:rPr>
              <a:t>Image f (x, y)</a:t>
            </a:r>
            <a:endParaRPr lang="en-US" sz="1800" b="1" i="1" dirty="0">
              <a:solidFill>
                <a:srgbClr val="0033CC"/>
              </a:solidFill>
            </a:endParaRPr>
          </a:p>
        </p:txBody>
      </p:sp>
      <p:sp>
        <p:nvSpPr>
          <p:cNvPr id="63738" name="Rectangle 250"/>
          <p:cNvSpPr>
            <a:spLocks noChangeArrowheads="1"/>
          </p:cNvSpPr>
          <p:nvPr/>
        </p:nvSpPr>
        <p:spPr bwMode="auto">
          <a:xfrm>
            <a:off x="2701925" y="2919413"/>
            <a:ext cx="228600" cy="228600"/>
          </a:xfrm>
          <a:prstGeom prst="rect">
            <a:avLst/>
          </a:prstGeom>
          <a:solidFill>
            <a:srgbClr val="C0C0C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 anchor="ctr" anchorCtr="1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IE" sz="1600" i="1">
                <a:solidFill>
                  <a:srgbClr val="000000"/>
                </a:solidFill>
              </a:rPr>
              <a:t>e</a:t>
            </a:r>
            <a:endParaRPr lang="en-US" sz="1600" i="1">
              <a:solidFill>
                <a:srgbClr val="000000"/>
              </a:solidFill>
            </a:endParaRPr>
          </a:p>
        </p:txBody>
      </p:sp>
      <p:grpSp>
        <p:nvGrpSpPr>
          <p:cNvPr id="3" name="Group 251"/>
          <p:cNvGrpSpPr>
            <a:grpSpLocks/>
          </p:cNvGrpSpPr>
          <p:nvPr/>
        </p:nvGrpSpPr>
        <p:grpSpPr bwMode="auto">
          <a:xfrm>
            <a:off x="2476500" y="2693988"/>
            <a:ext cx="677863" cy="685800"/>
            <a:chOff x="1752" y="2422"/>
            <a:chExt cx="427" cy="432"/>
          </a:xfrm>
        </p:grpSpPr>
        <p:sp>
          <p:nvSpPr>
            <p:cNvPr id="139518" name="Rectangle 252"/>
            <p:cNvSpPr>
              <a:spLocks noChangeArrowheads="1"/>
            </p:cNvSpPr>
            <p:nvPr/>
          </p:nvSpPr>
          <p:spPr bwMode="auto">
            <a:xfrm>
              <a:off x="1752" y="2422"/>
              <a:ext cx="144" cy="144"/>
            </a:xfrm>
            <a:prstGeom prst="rect">
              <a:avLst/>
            </a:prstGeom>
            <a:solidFill>
              <a:srgbClr val="FF6600">
                <a:alpha val="4901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519" name="Rectangle 253"/>
            <p:cNvSpPr>
              <a:spLocks noChangeArrowheads="1"/>
            </p:cNvSpPr>
            <p:nvPr/>
          </p:nvSpPr>
          <p:spPr bwMode="auto">
            <a:xfrm>
              <a:off x="1752" y="2568"/>
              <a:ext cx="144" cy="144"/>
            </a:xfrm>
            <a:prstGeom prst="rect">
              <a:avLst/>
            </a:prstGeom>
            <a:solidFill>
              <a:srgbClr val="FF6600">
                <a:alpha val="4901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520" name="Rectangle 254"/>
            <p:cNvSpPr>
              <a:spLocks noChangeArrowheads="1"/>
            </p:cNvSpPr>
            <p:nvPr/>
          </p:nvSpPr>
          <p:spPr bwMode="auto">
            <a:xfrm>
              <a:off x="1752" y="2710"/>
              <a:ext cx="144" cy="144"/>
            </a:xfrm>
            <a:prstGeom prst="rect">
              <a:avLst/>
            </a:prstGeom>
            <a:solidFill>
              <a:srgbClr val="FF6600">
                <a:alpha val="4901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521" name="Rectangle 255"/>
            <p:cNvSpPr>
              <a:spLocks noChangeArrowheads="1"/>
            </p:cNvSpPr>
            <p:nvPr/>
          </p:nvSpPr>
          <p:spPr bwMode="auto">
            <a:xfrm>
              <a:off x="1891" y="2422"/>
              <a:ext cx="144" cy="144"/>
            </a:xfrm>
            <a:prstGeom prst="rect">
              <a:avLst/>
            </a:prstGeom>
            <a:solidFill>
              <a:srgbClr val="FF6600">
                <a:alpha val="4901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522" name="Rectangle 256"/>
            <p:cNvSpPr>
              <a:spLocks noChangeArrowheads="1"/>
            </p:cNvSpPr>
            <p:nvPr/>
          </p:nvSpPr>
          <p:spPr bwMode="auto">
            <a:xfrm>
              <a:off x="2035" y="2422"/>
              <a:ext cx="144" cy="144"/>
            </a:xfrm>
            <a:prstGeom prst="rect">
              <a:avLst/>
            </a:prstGeom>
            <a:solidFill>
              <a:srgbClr val="FF6600">
                <a:alpha val="4901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523" name="Rectangle 257"/>
            <p:cNvSpPr>
              <a:spLocks noChangeArrowheads="1"/>
            </p:cNvSpPr>
            <p:nvPr/>
          </p:nvSpPr>
          <p:spPr bwMode="auto">
            <a:xfrm>
              <a:off x="2035" y="2568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524" name="Rectangle 258"/>
            <p:cNvSpPr>
              <a:spLocks noChangeArrowheads="1"/>
            </p:cNvSpPr>
            <p:nvPr/>
          </p:nvSpPr>
          <p:spPr bwMode="auto">
            <a:xfrm>
              <a:off x="1891" y="2710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525" name="Rectangle 259"/>
            <p:cNvSpPr>
              <a:spLocks noChangeArrowheads="1"/>
            </p:cNvSpPr>
            <p:nvPr/>
          </p:nvSpPr>
          <p:spPr bwMode="auto">
            <a:xfrm>
              <a:off x="2035" y="2710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 sz="900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4" name="Group 260"/>
          <p:cNvGrpSpPr>
            <a:grpSpLocks/>
          </p:cNvGrpSpPr>
          <p:nvPr/>
        </p:nvGrpSpPr>
        <p:grpSpPr bwMode="auto">
          <a:xfrm>
            <a:off x="5883275" y="4510088"/>
            <a:ext cx="677863" cy="685800"/>
            <a:chOff x="2564" y="2228"/>
            <a:chExt cx="427" cy="432"/>
          </a:xfrm>
        </p:grpSpPr>
        <p:sp>
          <p:nvSpPr>
            <p:cNvPr id="139527" name="Rectangle 261"/>
            <p:cNvSpPr>
              <a:spLocks noChangeArrowheads="1"/>
            </p:cNvSpPr>
            <p:nvPr/>
          </p:nvSpPr>
          <p:spPr bwMode="auto">
            <a:xfrm>
              <a:off x="2706" y="2370"/>
              <a:ext cx="144" cy="144"/>
            </a:xfrm>
            <a:prstGeom prst="rect">
              <a:avLst/>
            </a:prstGeom>
            <a:solidFill>
              <a:srgbClr val="C0C0C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 sz="1600" i="1">
                  <a:solidFill>
                    <a:srgbClr val="000000"/>
                  </a:solidFill>
                </a:rPr>
                <a:t>e</a:t>
              </a:r>
              <a:endParaRPr lang="en-US" sz="1600" i="1">
                <a:solidFill>
                  <a:srgbClr val="000000"/>
                </a:solidFill>
              </a:endParaRPr>
            </a:p>
          </p:txBody>
        </p:sp>
        <p:grpSp>
          <p:nvGrpSpPr>
            <p:cNvPr id="139528" name="Group 262"/>
            <p:cNvGrpSpPr>
              <a:grpSpLocks/>
            </p:cNvGrpSpPr>
            <p:nvPr/>
          </p:nvGrpSpPr>
          <p:grpSpPr bwMode="auto">
            <a:xfrm>
              <a:off x="2564" y="2228"/>
              <a:ext cx="427" cy="432"/>
              <a:chOff x="1752" y="2422"/>
              <a:chExt cx="427" cy="432"/>
            </a:xfrm>
          </p:grpSpPr>
          <p:sp>
            <p:nvSpPr>
              <p:cNvPr id="139529" name="Rectangle 263"/>
              <p:cNvSpPr>
                <a:spLocks noChangeArrowheads="1"/>
              </p:cNvSpPr>
              <p:nvPr/>
            </p:nvSpPr>
            <p:spPr bwMode="auto">
              <a:xfrm>
                <a:off x="1752" y="2422"/>
                <a:ext cx="144" cy="144"/>
              </a:xfrm>
              <a:prstGeom prst="rect">
                <a:avLst/>
              </a:prstGeom>
              <a:solidFill>
                <a:schemeClr val="bg1">
                  <a:alpha val="38039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9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9530" name="Rectangle 264"/>
              <p:cNvSpPr>
                <a:spLocks noChangeArrowheads="1"/>
              </p:cNvSpPr>
              <p:nvPr/>
            </p:nvSpPr>
            <p:spPr bwMode="auto">
              <a:xfrm>
                <a:off x="1752" y="2568"/>
                <a:ext cx="144" cy="144"/>
              </a:xfrm>
              <a:prstGeom prst="rect">
                <a:avLst/>
              </a:prstGeom>
              <a:solidFill>
                <a:schemeClr val="bg1">
                  <a:alpha val="38039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9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9531" name="Rectangle 265"/>
              <p:cNvSpPr>
                <a:spLocks noChangeArrowheads="1"/>
              </p:cNvSpPr>
              <p:nvPr/>
            </p:nvSpPr>
            <p:spPr bwMode="auto">
              <a:xfrm>
                <a:off x="1752" y="2710"/>
                <a:ext cx="144" cy="144"/>
              </a:xfrm>
              <a:prstGeom prst="rect">
                <a:avLst/>
              </a:prstGeom>
              <a:solidFill>
                <a:schemeClr val="bg1">
                  <a:alpha val="38039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9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9532" name="Rectangle 266"/>
              <p:cNvSpPr>
                <a:spLocks noChangeArrowheads="1"/>
              </p:cNvSpPr>
              <p:nvPr/>
            </p:nvSpPr>
            <p:spPr bwMode="auto">
              <a:xfrm>
                <a:off x="1891" y="2422"/>
                <a:ext cx="144" cy="144"/>
              </a:xfrm>
              <a:prstGeom prst="rect">
                <a:avLst/>
              </a:prstGeom>
              <a:solidFill>
                <a:schemeClr val="bg1">
                  <a:alpha val="38039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9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9533" name="Rectangle 267"/>
              <p:cNvSpPr>
                <a:spLocks noChangeArrowheads="1"/>
              </p:cNvSpPr>
              <p:nvPr/>
            </p:nvSpPr>
            <p:spPr bwMode="auto">
              <a:xfrm>
                <a:off x="2035" y="2422"/>
                <a:ext cx="144" cy="144"/>
              </a:xfrm>
              <a:prstGeom prst="rect">
                <a:avLst/>
              </a:prstGeom>
              <a:solidFill>
                <a:srgbClr val="FF6600">
                  <a:alpha val="50195"/>
                </a:srgb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9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9534" name="Rectangle 268"/>
              <p:cNvSpPr>
                <a:spLocks noChangeArrowheads="1"/>
              </p:cNvSpPr>
              <p:nvPr/>
            </p:nvSpPr>
            <p:spPr bwMode="auto">
              <a:xfrm>
                <a:off x="2035" y="2568"/>
                <a:ext cx="144" cy="144"/>
              </a:xfrm>
              <a:prstGeom prst="rect">
                <a:avLst/>
              </a:prstGeom>
              <a:solidFill>
                <a:srgbClr val="FF6600">
                  <a:alpha val="50195"/>
                </a:srgb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9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9535" name="Rectangle 269"/>
              <p:cNvSpPr>
                <a:spLocks noChangeArrowheads="1"/>
              </p:cNvSpPr>
              <p:nvPr/>
            </p:nvSpPr>
            <p:spPr bwMode="auto">
              <a:xfrm>
                <a:off x="1891" y="271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9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9536" name="Rectangle 270"/>
              <p:cNvSpPr>
                <a:spLocks noChangeArrowheads="1"/>
              </p:cNvSpPr>
              <p:nvPr/>
            </p:nvSpPr>
            <p:spPr bwMode="auto">
              <a:xfrm>
                <a:off x="2035" y="2710"/>
                <a:ext cx="144" cy="144"/>
              </a:xfrm>
              <a:prstGeom prst="rect">
                <a:avLst/>
              </a:prstGeom>
              <a:solidFill>
                <a:srgbClr val="FF6600">
                  <a:alpha val="50195"/>
                </a:srgb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90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</p:grpSp>
      <p:grpSp>
        <p:nvGrpSpPr>
          <p:cNvPr id="6" name="Group 271"/>
          <p:cNvGrpSpPr>
            <a:grpSpLocks/>
          </p:cNvGrpSpPr>
          <p:nvPr/>
        </p:nvGrpSpPr>
        <p:grpSpPr bwMode="auto">
          <a:xfrm>
            <a:off x="3843338" y="5864225"/>
            <a:ext cx="677862" cy="685800"/>
            <a:chOff x="698" y="3091"/>
            <a:chExt cx="427" cy="432"/>
          </a:xfrm>
        </p:grpSpPr>
        <p:sp>
          <p:nvSpPr>
            <p:cNvPr id="139538" name="Rectangle 272"/>
            <p:cNvSpPr>
              <a:spLocks noChangeArrowheads="1"/>
            </p:cNvSpPr>
            <p:nvPr/>
          </p:nvSpPr>
          <p:spPr bwMode="auto">
            <a:xfrm>
              <a:off x="840" y="3233"/>
              <a:ext cx="144" cy="144"/>
            </a:xfrm>
            <a:prstGeom prst="rect">
              <a:avLst/>
            </a:prstGeom>
            <a:solidFill>
              <a:srgbClr val="C0C0C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 sz="1600" i="1">
                  <a:solidFill>
                    <a:srgbClr val="000000"/>
                  </a:solidFill>
                </a:rPr>
                <a:t>e</a:t>
              </a:r>
              <a:endParaRPr lang="en-US" sz="1600" i="1">
                <a:solidFill>
                  <a:srgbClr val="000000"/>
                </a:solidFill>
              </a:endParaRPr>
            </a:p>
          </p:txBody>
        </p:sp>
        <p:grpSp>
          <p:nvGrpSpPr>
            <p:cNvPr id="139539" name="Group 273"/>
            <p:cNvGrpSpPr>
              <a:grpSpLocks/>
            </p:cNvGrpSpPr>
            <p:nvPr/>
          </p:nvGrpSpPr>
          <p:grpSpPr bwMode="auto">
            <a:xfrm>
              <a:off x="698" y="3091"/>
              <a:ext cx="427" cy="432"/>
              <a:chOff x="1752" y="2422"/>
              <a:chExt cx="427" cy="432"/>
            </a:xfrm>
          </p:grpSpPr>
          <p:sp>
            <p:nvSpPr>
              <p:cNvPr id="139540" name="Rectangle 274"/>
              <p:cNvSpPr>
                <a:spLocks noChangeArrowheads="1"/>
              </p:cNvSpPr>
              <p:nvPr/>
            </p:nvSpPr>
            <p:spPr bwMode="auto">
              <a:xfrm>
                <a:off x="1752" y="2422"/>
                <a:ext cx="144" cy="144"/>
              </a:xfrm>
              <a:prstGeom prst="rect">
                <a:avLst/>
              </a:prstGeom>
              <a:solidFill>
                <a:schemeClr val="bg1">
                  <a:alpha val="38039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9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9541" name="Rectangle 275"/>
              <p:cNvSpPr>
                <a:spLocks noChangeArrowheads="1"/>
              </p:cNvSpPr>
              <p:nvPr/>
            </p:nvSpPr>
            <p:spPr bwMode="auto">
              <a:xfrm>
                <a:off x="1752" y="2568"/>
                <a:ext cx="144" cy="144"/>
              </a:xfrm>
              <a:prstGeom prst="rect">
                <a:avLst/>
              </a:prstGeom>
              <a:solidFill>
                <a:schemeClr val="bg1">
                  <a:alpha val="38039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9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9542" name="Rectangle 276"/>
              <p:cNvSpPr>
                <a:spLocks noChangeArrowheads="1"/>
              </p:cNvSpPr>
              <p:nvPr/>
            </p:nvSpPr>
            <p:spPr bwMode="auto">
              <a:xfrm>
                <a:off x="1752" y="2710"/>
                <a:ext cx="144" cy="144"/>
              </a:xfrm>
              <a:prstGeom prst="rect">
                <a:avLst/>
              </a:prstGeom>
              <a:solidFill>
                <a:srgbClr val="FF6600">
                  <a:alpha val="50195"/>
                </a:srgb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9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9543" name="Rectangle 277"/>
              <p:cNvSpPr>
                <a:spLocks noChangeArrowheads="1"/>
              </p:cNvSpPr>
              <p:nvPr/>
            </p:nvSpPr>
            <p:spPr bwMode="auto">
              <a:xfrm>
                <a:off x="1891" y="2422"/>
                <a:ext cx="144" cy="144"/>
              </a:xfrm>
              <a:prstGeom prst="rect">
                <a:avLst/>
              </a:prstGeom>
              <a:solidFill>
                <a:schemeClr val="bg1">
                  <a:alpha val="38039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9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9544" name="Rectangle 278"/>
              <p:cNvSpPr>
                <a:spLocks noChangeArrowheads="1"/>
              </p:cNvSpPr>
              <p:nvPr/>
            </p:nvSpPr>
            <p:spPr bwMode="auto">
              <a:xfrm>
                <a:off x="2035" y="2422"/>
                <a:ext cx="144" cy="144"/>
              </a:xfrm>
              <a:prstGeom prst="rect">
                <a:avLst/>
              </a:prstGeom>
              <a:solidFill>
                <a:schemeClr val="bg1">
                  <a:alpha val="38039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9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9545" name="Rectangle 279"/>
              <p:cNvSpPr>
                <a:spLocks noChangeArrowheads="1"/>
              </p:cNvSpPr>
              <p:nvPr/>
            </p:nvSpPr>
            <p:spPr bwMode="auto">
              <a:xfrm>
                <a:off x="2035" y="256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9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9546" name="Rectangle 280"/>
              <p:cNvSpPr>
                <a:spLocks noChangeArrowheads="1"/>
              </p:cNvSpPr>
              <p:nvPr/>
            </p:nvSpPr>
            <p:spPr bwMode="auto">
              <a:xfrm>
                <a:off x="1891" y="2710"/>
                <a:ext cx="144" cy="144"/>
              </a:xfrm>
              <a:prstGeom prst="rect">
                <a:avLst/>
              </a:prstGeom>
              <a:solidFill>
                <a:srgbClr val="FF6600">
                  <a:alpha val="50195"/>
                </a:srgb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9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9547" name="Rectangle 281"/>
              <p:cNvSpPr>
                <a:spLocks noChangeArrowheads="1"/>
              </p:cNvSpPr>
              <p:nvPr/>
            </p:nvSpPr>
            <p:spPr bwMode="auto">
              <a:xfrm>
                <a:off x="2035" y="2710"/>
                <a:ext cx="144" cy="144"/>
              </a:xfrm>
              <a:prstGeom prst="rect">
                <a:avLst/>
              </a:prstGeom>
              <a:solidFill>
                <a:srgbClr val="FF6600">
                  <a:alpha val="50195"/>
                </a:srgb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90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</p:grpSp>
      <p:grpSp>
        <p:nvGrpSpPr>
          <p:cNvPr id="8" name="Group 282"/>
          <p:cNvGrpSpPr>
            <a:grpSpLocks/>
          </p:cNvGrpSpPr>
          <p:nvPr/>
        </p:nvGrpSpPr>
        <p:grpSpPr bwMode="auto">
          <a:xfrm>
            <a:off x="5210175" y="2700338"/>
            <a:ext cx="677863" cy="685800"/>
            <a:chOff x="2140" y="1098"/>
            <a:chExt cx="427" cy="432"/>
          </a:xfrm>
        </p:grpSpPr>
        <p:sp>
          <p:nvSpPr>
            <p:cNvPr id="139549" name="Rectangle 283"/>
            <p:cNvSpPr>
              <a:spLocks noChangeArrowheads="1"/>
            </p:cNvSpPr>
            <p:nvPr/>
          </p:nvSpPr>
          <p:spPr bwMode="auto">
            <a:xfrm>
              <a:off x="2282" y="1240"/>
              <a:ext cx="144" cy="144"/>
            </a:xfrm>
            <a:prstGeom prst="rect">
              <a:avLst/>
            </a:prstGeom>
            <a:solidFill>
              <a:srgbClr val="C0C0C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 sz="1600" i="1">
                  <a:solidFill>
                    <a:srgbClr val="000000"/>
                  </a:solidFill>
                </a:rPr>
                <a:t>e</a:t>
              </a:r>
              <a:endParaRPr lang="en-US" sz="1600" i="1">
                <a:solidFill>
                  <a:srgbClr val="000000"/>
                </a:solidFill>
              </a:endParaRPr>
            </a:p>
          </p:txBody>
        </p:sp>
        <p:grpSp>
          <p:nvGrpSpPr>
            <p:cNvPr id="139550" name="Group 284"/>
            <p:cNvGrpSpPr>
              <a:grpSpLocks/>
            </p:cNvGrpSpPr>
            <p:nvPr/>
          </p:nvGrpSpPr>
          <p:grpSpPr bwMode="auto">
            <a:xfrm>
              <a:off x="2140" y="1098"/>
              <a:ext cx="427" cy="432"/>
              <a:chOff x="1752" y="2422"/>
              <a:chExt cx="427" cy="432"/>
            </a:xfrm>
          </p:grpSpPr>
          <p:sp>
            <p:nvSpPr>
              <p:cNvPr id="139551" name="Rectangle 285"/>
              <p:cNvSpPr>
                <a:spLocks noChangeArrowheads="1"/>
              </p:cNvSpPr>
              <p:nvPr/>
            </p:nvSpPr>
            <p:spPr bwMode="auto">
              <a:xfrm>
                <a:off x="1752" y="2422"/>
                <a:ext cx="144" cy="144"/>
              </a:xfrm>
              <a:prstGeom prst="rect">
                <a:avLst/>
              </a:prstGeom>
              <a:solidFill>
                <a:srgbClr val="FF6600">
                  <a:alpha val="38039"/>
                </a:srgb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9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9552" name="Rectangle 286"/>
              <p:cNvSpPr>
                <a:spLocks noChangeArrowheads="1"/>
              </p:cNvSpPr>
              <p:nvPr/>
            </p:nvSpPr>
            <p:spPr bwMode="auto">
              <a:xfrm>
                <a:off x="1752" y="2568"/>
                <a:ext cx="144" cy="144"/>
              </a:xfrm>
              <a:prstGeom prst="rect">
                <a:avLst/>
              </a:prstGeom>
              <a:solidFill>
                <a:schemeClr val="bg1">
                  <a:alpha val="38039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9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9553" name="Rectangle 287"/>
              <p:cNvSpPr>
                <a:spLocks noChangeArrowheads="1"/>
              </p:cNvSpPr>
              <p:nvPr/>
            </p:nvSpPr>
            <p:spPr bwMode="auto">
              <a:xfrm>
                <a:off x="1752" y="2710"/>
                <a:ext cx="144" cy="144"/>
              </a:xfrm>
              <a:prstGeom prst="rect">
                <a:avLst/>
              </a:prstGeom>
              <a:solidFill>
                <a:schemeClr val="bg1">
                  <a:alpha val="38039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9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9554" name="Rectangle 288"/>
              <p:cNvSpPr>
                <a:spLocks noChangeArrowheads="1"/>
              </p:cNvSpPr>
              <p:nvPr/>
            </p:nvSpPr>
            <p:spPr bwMode="auto">
              <a:xfrm>
                <a:off x="1891" y="2422"/>
                <a:ext cx="144" cy="144"/>
              </a:xfrm>
              <a:prstGeom prst="rect">
                <a:avLst/>
              </a:prstGeom>
              <a:solidFill>
                <a:srgbClr val="FF6600">
                  <a:alpha val="38039"/>
                </a:srgb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9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9555" name="Rectangle 289"/>
              <p:cNvSpPr>
                <a:spLocks noChangeArrowheads="1"/>
              </p:cNvSpPr>
              <p:nvPr/>
            </p:nvSpPr>
            <p:spPr bwMode="auto">
              <a:xfrm>
                <a:off x="2035" y="2422"/>
                <a:ext cx="144" cy="144"/>
              </a:xfrm>
              <a:prstGeom prst="rect">
                <a:avLst/>
              </a:prstGeom>
              <a:solidFill>
                <a:srgbClr val="FF6600">
                  <a:alpha val="38039"/>
                </a:srgb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9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9556" name="Rectangle 290"/>
              <p:cNvSpPr>
                <a:spLocks noChangeArrowheads="1"/>
              </p:cNvSpPr>
              <p:nvPr/>
            </p:nvSpPr>
            <p:spPr bwMode="auto">
              <a:xfrm>
                <a:off x="2035" y="256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9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9557" name="Rectangle 291"/>
              <p:cNvSpPr>
                <a:spLocks noChangeArrowheads="1"/>
              </p:cNvSpPr>
              <p:nvPr/>
            </p:nvSpPr>
            <p:spPr bwMode="auto">
              <a:xfrm>
                <a:off x="1891" y="271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9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9558" name="Rectangle 292"/>
              <p:cNvSpPr>
                <a:spLocks noChangeArrowheads="1"/>
              </p:cNvSpPr>
              <p:nvPr/>
            </p:nvSpPr>
            <p:spPr bwMode="auto">
              <a:xfrm>
                <a:off x="2035" y="271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90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</p:grpSp>
      <p:sp>
        <p:nvSpPr>
          <p:cNvPr id="139559" name="Rectangle 293"/>
          <p:cNvSpPr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IE" sz="3200">
                <a:solidFill>
                  <a:srgbClr val="000000"/>
                </a:solidFill>
              </a:rPr>
              <a:t>At the edges of an image we are missing pixels to form a neighbourhood</a:t>
            </a:r>
            <a:endParaRPr lang="en-US" sz="3200">
              <a:solidFill>
                <a:srgbClr val="000000"/>
              </a:solidFill>
            </a:endParaRPr>
          </a:p>
        </p:txBody>
      </p:sp>
      <p:grpSp>
        <p:nvGrpSpPr>
          <p:cNvPr id="10" name="Group 294"/>
          <p:cNvGrpSpPr>
            <a:grpSpLocks/>
          </p:cNvGrpSpPr>
          <p:nvPr/>
        </p:nvGrpSpPr>
        <p:grpSpPr bwMode="auto">
          <a:xfrm>
            <a:off x="2476500" y="5851525"/>
            <a:ext cx="685800" cy="677863"/>
            <a:chOff x="1560" y="3686"/>
            <a:chExt cx="432" cy="427"/>
          </a:xfrm>
        </p:grpSpPr>
        <p:grpSp>
          <p:nvGrpSpPr>
            <p:cNvPr id="139561" name="Group 295"/>
            <p:cNvGrpSpPr>
              <a:grpSpLocks/>
            </p:cNvGrpSpPr>
            <p:nvPr/>
          </p:nvGrpSpPr>
          <p:grpSpPr bwMode="auto">
            <a:xfrm rot="-5400000">
              <a:off x="1562" y="3684"/>
              <a:ext cx="427" cy="432"/>
              <a:chOff x="1752" y="2422"/>
              <a:chExt cx="427" cy="432"/>
            </a:xfrm>
          </p:grpSpPr>
          <p:sp>
            <p:nvSpPr>
              <p:cNvPr id="139562" name="Rectangle 296"/>
              <p:cNvSpPr>
                <a:spLocks noChangeArrowheads="1"/>
              </p:cNvSpPr>
              <p:nvPr/>
            </p:nvSpPr>
            <p:spPr bwMode="auto">
              <a:xfrm>
                <a:off x="1752" y="2422"/>
                <a:ext cx="144" cy="144"/>
              </a:xfrm>
              <a:prstGeom prst="rect">
                <a:avLst/>
              </a:prstGeom>
              <a:solidFill>
                <a:srgbClr val="FF6600">
                  <a:alpha val="49019"/>
                </a:srgb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9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9563" name="Rectangle 297"/>
              <p:cNvSpPr>
                <a:spLocks noChangeArrowheads="1"/>
              </p:cNvSpPr>
              <p:nvPr/>
            </p:nvSpPr>
            <p:spPr bwMode="auto">
              <a:xfrm>
                <a:off x="1752" y="2568"/>
                <a:ext cx="144" cy="144"/>
              </a:xfrm>
              <a:prstGeom prst="rect">
                <a:avLst/>
              </a:prstGeom>
              <a:solidFill>
                <a:srgbClr val="FF6600">
                  <a:alpha val="49019"/>
                </a:srgb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9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9564" name="Rectangle 298"/>
              <p:cNvSpPr>
                <a:spLocks noChangeArrowheads="1"/>
              </p:cNvSpPr>
              <p:nvPr/>
            </p:nvSpPr>
            <p:spPr bwMode="auto">
              <a:xfrm>
                <a:off x="1752" y="2710"/>
                <a:ext cx="144" cy="144"/>
              </a:xfrm>
              <a:prstGeom prst="rect">
                <a:avLst/>
              </a:prstGeom>
              <a:solidFill>
                <a:srgbClr val="FF6600">
                  <a:alpha val="49019"/>
                </a:srgb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9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9565" name="Rectangle 299"/>
              <p:cNvSpPr>
                <a:spLocks noChangeArrowheads="1"/>
              </p:cNvSpPr>
              <p:nvPr/>
            </p:nvSpPr>
            <p:spPr bwMode="auto">
              <a:xfrm>
                <a:off x="1891" y="2422"/>
                <a:ext cx="144" cy="144"/>
              </a:xfrm>
              <a:prstGeom prst="rect">
                <a:avLst/>
              </a:prstGeom>
              <a:solidFill>
                <a:srgbClr val="FF6600">
                  <a:alpha val="49019"/>
                </a:srgb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9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9566" name="Rectangle 300"/>
              <p:cNvSpPr>
                <a:spLocks noChangeArrowheads="1"/>
              </p:cNvSpPr>
              <p:nvPr/>
            </p:nvSpPr>
            <p:spPr bwMode="auto">
              <a:xfrm>
                <a:off x="2035" y="2422"/>
                <a:ext cx="144" cy="144"/>
              </a:xfrm>
              <a:prstGeom prst="rect">
                <a:avLst/>
              </a:prstGeom>
              <a:solidFill>
                <a:srgbClr val="FF6600">
                  <a:alpha val="49019"/>
                </a:srgb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9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9567" name="Rectangle 301"/>
              <p:cNvSpPr>
                <a:spLocks noChangeArrowheads="1"/>
              </p:cNvSpPr>
              <p:nvPr/>
            </p:nvSpPr>
            <p:spPr bwMode="auto">
              <a:xfrm>
                <a:off x="2035" y="256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9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9568" name="Rectangle 302"/>
              <p:cNvSpPr>
                <a:spLocks noChangeArrowheads="1"/>
              </p:cNvSpPr>
              <p:nvPr/>
            </p:nvSpPr>
            <p:spPr bwMode="auto">
              <a:xfrm>
                <a:off x="1891" y="271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9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9569" name="Rectangle 303"/>
              <p:cNvSpPr>
                <a:spLocks noChangeArrowheads="1"/>
              </p:cNvSpPr>
              <p:nvPr/>
            </p:nvSpPr>
            <p:spPr bwMode="auto">
              <a:xfrm>
                <a:off x="2035" y="271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90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sp>
          <p:nvSpPr>
            <p:cNvPr id="139570" name="Rectangle 304"/>
            <p:cNvSpPr>
              <a:spLocks noChangeArrowheads="1"/>
            </p:cNvSpPr>
            <p:nvPr/>
          </p:nvSpPr>
          <p:spPr bwMode="auto">
            <a:xfrm>
              <a:off x="1700" y="3833"/>
              <a:ext cx="144" cy="144"/>
            </a:xfrm>
            <a:prstGeom prst="rect">
              <a:avLst/>
            </a:prstGeom>
            <a:solidFill>
              <a:srgbClr val="C0C0C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 sz="1600" i="1">
                  <a:solidFill>
                    <a:srgbClr val="000000"/>
                  </a:solidFill>
                </a:rPr>
                <a:t>e</a:t>
              </a:r>
              <a:endParaRPr lang="en-US" sz="1600" i="1">
                <a:solidFill>
                  <a:srgbClr val="000000"/>
                </a:solidFill>
              </a:endParaRPr>
            </a:p>
          </p:txBody>
        </p:sp>
      </p:grpSp>
      <p:grpSp>
        <p:nvGrpSpPr>
          <p:cNvPr id="12" name="Group 305"/>
          <p:cNvGrpSpPr>
            <a:grpSpLocks/>
          </p:cNvGrpSpPr>
          <p:nvPr/>
        </p:nvGrpSpPr>
        <p:grpSpPr bwMode="auto">
          <a:xfrm>
            <a:off x="5876925" y="5849938"/>
            <a:ext cx="677863" cy="685800"/>
            <a:chOff x="3702" y="3685"/>
            <a:chExt cx="427" cy="432"/>
          </a:xfrm>
        </p:grpSpPr>
        <p:grpSp>
          <p:nvGrpSpPr>
            <p:cNvPr id="139572" name="Group 306"/>
            <p:cNvGrpSpPr>
              <a:grpSpLocks/>
            </p:cNvGrpSpPr>
            <p:nvPr/>
          </p:nvGrpSpPr>
          <p:grpSpPr bwMode="auto">
            <a:xfrm rot="10800000">
              <a:off x="3702" y="3685"/>
              <a:ext cx="427" cy="432"/>
              <a:chOff x="1752" y="2422"/>
              <a:chExt cx="427" cy="432"/>
            </a:xfrm>
          </p:grpSpPr>
          <p:sp>
            <p:nvSpPr>
              <p:cNvPr id="139573" name="Rectangle 307"/>
              <p:cNvSpPr>
                <a:spLocks noChangeArrowheads="1"/>
              </p:cNvSpPr>
              <p:nvPr/>
            </p:nvSpPr>
            <p:spPr bwMode="auto">
              <a:xfrm>
                <a:off x="1752" y="2422"/>
                <a:ext cx="144" cy="144"/>
              </a:xfrm>
              <a:prstGeom prst="rect">
                <a:avLst/>
              </a:prstGeom>
              <a:solidFill>
                <a:srgbClr val="FF6600">
                  <a:alpha val="49019"/>
                </a:srgb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9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9574" name="Rectangle 308"/>
              <p:cNvSpPr>
                <a:spLocks noChangeArrowheads="1"/>
              </p:cNvSpPr>
              <p:nvPr/>
            </p:nvSpPr>
            <p:spPr bwMode="auto">
              <a:xfrm>
                <a:off x="1752" y="2568"/>
                <a:ext cx="144" cy="144"/>
              </a:xfrm>
              <a:prstGeom prst="rect">
                <a:avLst/>
              </a:prstGeom>
              <a:solidFill>
                <a:srgbClr val="FF6600">
                  <a:alpha val="49019"/>
                </a:srgb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9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9575" name="Rectangle 309"/>
              <p:cNvSpPr>
                <a:spLocks noChangeArrowheads="1"/>
              </p:cNvSpPr>
              <p:nvPr/>
            </p:nvSpPr>
            <p:spPr bwMode="auto">
              <a:xfrm>
                <a:off x="1752" y="2710"/>
                <a:ext cx="144" cy="144"/>
              </a:xfrm>
              <a:prstGeom prst="rect">
                <a:avLst/>
              </a:prstGeom>
              <a:solidFill>
                <a:srgbClr val="FF6600">
                  <a:alpha val="49019"/>
                </a:srgb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9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9576" name="Rectangle 310"/>
              <p:cNvSpPr>
                <a:spLocks noChangeArrowheads="1"/>
              </p:cNvSpPr>
              <p:nvPr/>
            </p:nvSpPr>
            <p:spPr bwMode="auto">
              <a:xfrm>
                <a:off x="1891" y="2422"/>
                <a:ext cx="144" cy="144"/>
              </a:xfrm>
              <a:prstGeom prst="rect">
                <a:avLst/>
              </a:prstGeom>
              <a:solidFill>
                <a:srgbClr val="FF6600">
                  <a:alpha val="49019"/>
                </a:srgb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9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9577" name="Rectangle 311"/>
              <p:cNvSpPr>
                <a:spLocks noChangeArrowheads="1"/>
              </p:cNvSpPr>
              <p:nvPr/>
            </p:nvSpPr>
            <p:spPr bwMode="auto">
              <a:xfrm>
                <a:off x="2035" y="2422"/>
                <a:ext cx="144" cy="144"/>
              </a:xfrm>
              <a:prstGeom prst="rect">
                <a:avLst/>
              </a:prstGeom>
              <a:solidFill>
                <a:srgbClr val="FF6600">
                  <a:alpha val="49019"/>
                </a:srgb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9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9578" name="Rectangle 312"/>
              <p:cNvSpPr>
                <a:spLocks noChangeArrowheads="1"/>
              </p:cNvSpPr>
              <p:nvPr/>
            </p:nvSpPr>
            <p:spPr bwMode="auto">
              <a:xfrm>
                <a:off x="2035" y="256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9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9579" name="Rectangle 313"/>
              <p:cNvSpPr>
                <a:spLocks noChangeArrowheads="1"/>
              </p:cNvSpPr>
              <p:nvPr/>
            </p:nvSpPr>
            <p:spPr bwMode="auto">
              <a:xfrm>
                <a:off x="1891" y="271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9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9580" name="Rectangle 314"/>
              <p:cNvSpPr>
                <a:spLocks noChangeArrowheads="1"/>
              </p:cNvSpPr>
              <p:nvPr/>
            </p:nvSpPr>
            <p:spPr bwMode="auto">
              <a:xfrm>
                <a:off x="2035" y="271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90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sp>
          <p:nvSpPr>
            <p:cNvPr id="139581" name="Rectangle 315"/>
            <p:cNvSpPr>
              <a:spLocks noChangeArrowheads="1"/>
            </p:cNvSpPr>
            <p:nvPr/>
          </p:nvSpPr>
          <p:spPr bwMode="auto">
            <a:xfrm>
              <a:off x="3846" y="3827"/>
              <a:ext cx="144" cy="144"/>
            </a:xfrm>
            <a:prstGeom prst="rect">
              <a:avLst/>
            </a:prstGeom>
            <a:solidFill>
              <a:srgbClr val="C0C0C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 sz="1600" i="1">
                  <a:solidFill>
                    <a:srgbClr val="000000"/>
                  </a:solidFill>
                </a:rPr>
                <a:t>e</a:t>
              </a:r>
              <a:endParaRPr lang="en-US" sz="1600" i="1">
                <a:solidFill>
                  <a:srgbClr val="000000"/>
                </a:solidFill>
              </a:endParaRPr>
            </a:p>
          </p:txBody>
        </p:sp>
      </p:grpSp>
      <p:grpSp>
        <p:nvGrpSpPr>
          <p:cNvPr id="14" name="Group 316"/>
          <p:cNvGrpSpPr>
            <a:grpSpLocks/>
          </p:cNvGrpSpPr>
          <p:nvPr/>
        </p:nvGrpSpPr>
        <p:grpSpPr bwMode="auto">
          <a:xfrm>
            <a:off x="2478088" y="3805238"/>
            <a:ext cx="1136650" cy="1149350"/>
            <a:chOff x="1561" y="2397"/>
            <a:chExt cx="716" cy="724"/>
          </a:xfrm>
        </p:grpSpPr>
        <p:sp>
          <p:nvSpPr>
            <p:cNvPr id="139583" name="Rectangle 317"/>
            <p:cNvSpPr>
              <a:spLocks noChangeArrowheads="1"/>
            </p:cNvSpPr>
            <p:nvPr/>
          </p:nvSpPr>
          <p:spPr bwMode="auto">
            <a:xfrm>
              <a:off x="1845" y="2687"/>
              <a:ext cx="144" cy="144"/>
            </a:xfrm>
            <a:prstGeom prst="rect">
              <a:avLst/>
            </a:prstGeom>
            <a:solidFill>
              <a:srgbClr val="C0C0C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 sz="1600" i="1">
                  <a:solidFill>
                    <a:srgbClr val="000000"/>
                  </a:solidFill>
                </a:rPr>
                <a:t>e</a:t>
              </a:r>
              <a:endParaRPr lang="en-US" sz="1600" i="1">
                <a:solidFill>
                  <a:srgbClr val="000000"/>
                </a:solidFill>
              </a:endParaRPr>
            </a:p>
          </p:txBody>
        </p:sp>
        <p:sp>
          <p:nvSpPr>
            <p:cNvPr id="139584" name="Rectangle 318"/>
            <p:cNvSpPr>
              <a:spLocks noChangeArrowheads="1"/>
            </p:cNvSpPr>
            <p:nvPr/>
          </p:nvSpPr>
          <p:spPr bwMode="auto">
            <a:xfrm>
              <a:off x="1703" y="2545"/>
              <a:ext cx="144" cy="144"/>
            </a:xfrm>
            <a:prstGeom prst="rect">
              <a:avLst/>
            </a:prstGeom>
            <a:solidFill>
              <a:schemeClr val="bg1">
                <a:alpha val="38039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585" name="Rectangle 319"/>
            <p:cNvSpPr>
              <a:spLocks noChangeArrowheads="1"/>
            </p:cNvSpPr>
            <p:nvPr/>
          </p:nvSpPr>
          <p:spPr bwMode="auto">
            <a:xfrm>
              <a:off x="1703" y="2691"/>
              <a:ext cx="144" cy="144"/>
            </a:xfrm>
            <a:prstGeom prst="rect">
              <a:avLst/>
            </a:prstGeom>
            <a:solidFill>
              <a:schemeClr val="bg1">
                <a:alpha val="38039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586" name="Rectangle 320"/>
            <p:cNvSpPr>
              <a:spLocks noChangeArrowheads="1"/>
            </p:cNvSpPr>
            <p:nvPr/>
          </p:nvSpPr>
          <p:spPr bwMode="auto">
            <a:xfrm>
              <a:off x="1703" y="2833"/>
              <a:ext cx="144" cy="144"/>
            </a:xfrm>
            <a:prstGeom prst="rect">
              <a:avLst/>
            </a:prstGeom>
            <a:solidFill>
              <a:schemeClr val="bg1">
                <a:alpha val="38039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587" name="Rectangle 321"/>
            <p:cNvSpPr>
              <a:spLocks noChangeArrowheads="1"/>
            </p:cNvSpPr>
            <p:nvPr/>
          </p:nvSpPr>
          <p:spPr bwMode="auto">
            <a:xfrm>
              <a:off x="1842" y="2545"/>
              <a:ext cx="144" cy="144"/>
            </a:xfrm>
            <a:prstGeom prst="rect">
              <a:avLst/>
            </a:prstGeom>
            <a:solidFill>
              <a:schemeClr val="bg1">
                <a:alpha val="38039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588" name="Rectangle 322"/>
            <p:cNvSpPr>
              <a:spLocks noChangeArrowheads="1"/>
            </p:cNvSpPr>
            <p:nvPr/>
          </p:nvSpPr>
          <p:spPr bwMode="auto">
            <a:xfrm>
              <a:off x="1986" y="2545"/>
              <a:ext cx="144" cy="144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589" name="Rectangle 323"/>
            <p:cNvSpPr>
              <a:spLocks noChangeArrowheads="1"/>
            </p:cNvSpPr>
            <p:nvPr/>
          </p:nvSpPr>
          <p:spPr bwMode="auto">
            <a:xfrm>
              <a:off x="1986" y="2691"/>
              <a:ext cx="144" cy="144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590" name="Rectangle 324"/>
            <p:cNvSpPr>
              <a:spLocks noChangeArrowheads="1"/>
            </p:cNvSpPr>
            <p:nvPr/>
          </p:nvSpPr>
          <p:spPr bwMode="auto">
            <a:xfrm>
              <a:off x="1842" y="2833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591" name="Rectangle 325"/>
            <p:cNvSpPr>
              <a:spLocks noChangeArrowheads="1"/>
            </p:cNvSpPr>
            <p:nvPr/>
          </p:nvSpPr>
          <p:spPr bwMode="auto">
            <a:xfrm>
              <a:off x="1986" y="2833"/>
              <a:ext cx="144" cy="144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592" name="Rectangle 326"/>
            <p:cNvSpPr>
              <a:spLocks noChangeArrowheads="1"/>
            </p:cNvSpPr>
            <p:nvPr/>
          </p:nvSpPr>
          <p:spPr bwMode="auto">
            <a:xfrm>
              <a:off x="1561" y="2545"/>
              <a:ext cx="144" cy="144"/>
            </a:xfrm>
            <a:prstGeom prst="rect">
              <a:avLst/>
            </a:prstGeom>
            <a:solidFill>
              <a:srgbClr val="FF6600">
                <a:alpha val="50195"/>
              </a:srgb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593" name="Rectangle 327"/>
            <p:cNvSpPr>
              <a:spLocks noChangeArrowheads="1"/>
            </p:cNvSpPr>
            <p:nvPr/>
          </p:nvSpPr>
          <p:spPr bwMode="auto">
            <a:xfrm>
              <a:off x="1561" y="2691"/>
              <a:ext cx="144" cy="144"/>
            </a:xfrm>
            <a:prstGeom prst="rect">
              <a:avLst/>
            </a:prstGeom>
            <a:solidFill>
              <a:srgbClr val="FF6600">
                <a:alpha val="50195"/>
              </a:srgb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594" name="Rectangle 328"/>
            <p:cNvSpPr>
              <a:spLocks noChangeArrowheads="1"/>
            </p:cNvSpPr>
            <p:nvPr/>
          </p:nvSpPr>
          <p:spPr bwMode="auto">
            <a:xfrm>
              <a:off x="1561" y="2833"/>
              <a:ext cx="144" cy="144"/>
            </a:xfrm>
            <a:prstGeom prst="rect">
              <a:avLst/>
            </a:prstGeom>
            <a:solidFill>
              <a:srgbClr val="FF6600">
                <a:alpha val="50195"/>
              </a:srgb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595" name="Rectangle 329"/>
            <p:cNvSpPr>
              <a:spLocks noChangeArrowheads="1"/>
            </p:cNvSpPr>
            <p:nvPr/>
          </p:nvSpPr>
          <p:spPr bwMode="auto">
            <a:xfrm>
              <a:off x="2133" y="2545"/>
              <a:ext cx="144" cy="144"/>
            </a:xfrm>
            <a:prstGeom prst="rect">
              <a:avLst/>
            </a:prstGeom>
            <a:solidFill>
              <a:schemeClr val="bg1">
                <a:alpha val="38039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596" name="Rectangle 330"/>
            <p:cNvSpPr>
              <a:spLocks noChangeArrowheads="1"/>
            </p:cNvSpPr>
            <p:nvPr/>
          </p:nvSpPr>
          <p:spPr bwMode="auto">
            <a:xfrm>
              <a:off x="2133" y="2691"/>
              <a:ext cx="144" cy="144"/>
            </a:xfrm>
            <a:prstGeom prst="rect">
              <a:avLst/>
            </a:prstGeom>
            <a:solidFill>
              <a:schemeClr val="bg1">
                <a:alpha val="38039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597" name="Rectangle 331"/>
            <p:cNvSpPr>
              <a:spLocks noChangeArrowheads="1"/>
            </p:cNvSpPr>
            <p:nvPr/>
          </p:nvSpPr>
          <p:spPr bwMode="auto">
            <a:xfrm>
              <a:off x="2133" y="2833"/>
              <a:ext cx="144" cy="144"/>
            </a:xfrm>
            <a:prstGeom prst="rect">
              <a:avLst/>
            </a:prstGeom>
            <a:solidFill>
              <a:schemeClr val="bg1">
                <a:alpha val="38039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598" name="Rectangle 332"/>
            <p:cNvSpPr>
              <a:spLocks noChangeArrowheads="1"/>
            </p:cNvSpPr>
            <p:nvPr/>
          </p:nvSpPr>
          <p:spPr bwMode="auto">
            <a:xfrm>
              <a:off x="1703" y="2397"/>
              <a:ext cx="144" cy="144"/>
            </a:xfrm>
            <a:prstGeom prst="rect">
              <a:avLst/>
            </a:prstGeom>
            <a:solidFill>
              <a:schemeClr val="bg1">
                <a:alpha val="38039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599" name="Rectangle 333"/>
            <p:cNvSpPr>
              <a:spLocks noChangeArrowheads="1"/>
            </p:cNvSpPr>
            <p:nvPr/>
          </p:nvSpPr>
          <p:spPr bwMode="auto">
            <a:xfrm>
              <a:off x="1842" y="2397"/>
              <a:ext cx="144" cy="144"/>
            </a:xfrm>
            <a:prstGeom prst="rect">
              <a:avLst/>
            </a:prstGeom>
            <a:solidFill>
              <a:schemeClr val="bg1">
                <a:alpha val="38039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600" name="Rectangle 334"/>
            <p:cNvSpPr>
              <a:spLocks noChangeArrowheads="1"/>
            </p:cNvSpPr>
            <p:nvPr/>
          </p:nvSpPr>
          <p:spPr bwMode="auto">
            <a:xfrm>
              <a:off x="1986" y="2397"/>
              <a:ext cx="144" cy="144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601" name="Rectangle 335"/>
            <p:cNvSpPr>
              <a:spLocks noChangeArrowheads="1"/>
            </p:cNvSpPr>
            <p:nvPr/>
          </p:nvSpPr>
          <p:spPr bwMode="auto">
            <a:xfrm>
              <a:off x="1561" y="2397"/>
              <a:ext cx="144" cy="144"/>
            </a:xfrm>
            <a:prstGeom prst="rect">
              <a:avLst/>
            </a:prstGeom>
            <a:solidFill>
              <a:srgbClr val="FF6600">
                <a:alpha val="50195"/>
              </a:srgb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602" name="Rectangle 336"/>
            <p:cNvSpPr>
              <a:spLocks noChangeArrowheads="1"/>
            </p:cNvSpPr>
            <p:nvPr/>
          </p:nvSpPr>
          <p:spPr bwMode="auto">
            <a:xfrm>
              <a:off x="2133" y="2397"/>
              <a:ext cx="144" cy="144"/>
            </a:xfrm>
            <a:prstGeom prst="rect">
              <a:avLst/>
            </a:prstGeom>
            <a:solidFill>
              <a:schemeClr val="bg1">
                <a:alpha val="38039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603" name="Rectangle 337"/>
            <p:cNvSpPr>
              <a:spLocks noChangeArrowheads="1"/>
            </p:cNvSpPr>
            <p:nvPr/>
          </p:nvSpPr>
          <p:spPr bwMode="auto">
            <a:xfrm>
              <a:off x="1703" y="2977"/>
              <a:ext cx="144" cy="144"/>
            </a:xfrm>
            <a:prstGeom prst="rect">
              <a:avLst/>
            </a:prstGeom>
            <a:solidFill>
              <a:schemeClr val="bg1">
                <a:alpha val="38039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604" name="Rectangle 338"/>
            <p:cNvSpPr>
              <a:spLocks noChangeArrowheads="1"/>
            </p:cNvSpPr>
            <p:nvPr/>
          </p:nvSpPr>
          <p:spPr bwMode="auto">
            <a:xfrm>
              <a:off x="1842" y="2977"/>
              <a:ext cx="144" cy="144"/>
            </a:xfrm>
            <a:prstGeom prst="rect">
              <a:avLst/>
            </a:prstGeom>
            <a:solidFill>
              <a:schemeClr val="bg1">
                <a:alpha val="38039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605" name="Rectangle 339"/>
            <p:cNvSpPr>
              <a:spLocks noChangeArrowheads="1"/>
            </p:cNvSpPr>
            <p:nvPr/>
          </p:nvSpPr>
          <p:spPr bwMode="auto">
            <a:xfrm>
              <a:off x="1986" y="2977"/>
              <a:ext cx="144" cy="144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606" name="Rectangle 340"/>
            <p:cNvSpPr>
              <a:spLocks noChangeArrowheads="1"/>
            </p:cNvSpPr>
            <p:nvPr/>
          </p:nvSpPr>
          <p:spPr bwMode="auto">
            <a:xfrm>
              <a:off x="1561" y="2977"/>
              <a:ext cx="144" cy="144"/>
            </a:xfrm>
            <a:prstGeom prst="rect">
              <a:avLst/>
            </a:prstGeom>
            <a:solidFill>
              <a:srgbClr val="FF6600">
                <a:alpha val="50195"/>
              </a:srgb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607" name="Rectangle 341"/>
            <p:cNvSpPr>
              <a:spLocks noChangeArrowheads="1"/>
            </p:cNvSpPr>
            <p:nvPr/>
          </p:nvSpPr>
          <p:spPr bwMode="auto">
            <a:xfrm>
              <a:off x="2133" y="2977"/>
              <a:ext cx="144" cy="144"/>
            </a:xfrm>
            <a:prstGeom prst="rect">
              <a:avLst/>
            </a:prstGeom>
            <a:solidFill>
              <a:schemeClr val="bg1">
                <a:alpha val="38039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 sz="900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139608" name="Line 4"/>
          <p:cNvSpPr>
            <a:spLocks noChangeShapeType="1"/>
          </p:cNvSpPr>
          <p:nvPr/>
        </p:nvSpPr>
        <p:spPr bwMode="auto">
          <a:xfrm>
            <a:off x="381000" y="1295400"/>
            <a:ext cx="8229600" cy="0"/>
          </a:xfrm>
          <a:prstGeom prst="line">
            <a:avLst/>
          </a:prstGeom>
          <a:noFill/>
          <a:ln w="76200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45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37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734" grpId="0"/>
      <p:bldP spid="6373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76200"/>
            <a:ext cx="8839200" cy="1143000"/>
          </a:xfrm>
        </p:spPr>
        <p:txBody>
          <a:bodyPr/>
          <a:lstStyle/>
          <a:p>
            <a:pPr eaLnBrk="1" hangingPunct="1"/>
            <a:r>
              <a:rPr lang="en-IE" sz="4000">
                <a:solidFill>
                  <a:schemeClr val="accent2"/>
                </a:solidFill>
              </a:rPr>
              <a:t>Strange Things Happen At The Edges! </a:t>
            </a:r>
            <a:endParaRPr lang="en-US" sz="4000">
              <a:solidFill>
                <a:schemeClr val="accent2"/>
              </a:solidFill>
            </a:endParaRPr>
          </a:p>
        </p:txBody>
      </p:sp>
      <p:sp>
        <p:nvSpPr>
          <p:cNvPr id="14131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3000"/>
            <a:ext cx="7772400" cy="4876800"/>
          </a:xfrm>
        </p:spPr>
        <p:txBody>
          <a:bodyPr/>
          <a:lstStyle/>
          <a:p>
            <a:pPr eaLnBrk="1" hangingPunct="1"/>
            <a:r>
              <a:rPr lang="en-IE"/>
              <a:t>There are a few approaches to dealing with missing edge pixels:</a:t>
            </a:r>
          </a:p>
          <a:p>
            <a:pPr lvl="1" eaLnBrk="1" hangingPunct="1"/>
            <a:r>
              <a:rPr lang="en-IE"/>
              <a:t>Pad the image </a:t>
            </a:r>
          </a:p>
          <a:p>
            <a:pPr lvl="2" eaLnBrk="1" hangingPunct="1"/>
            <a:r>
              <a:rPr lang="en-IE"/>
              <a:t>Typically with either all white or all black pixels</a:t>
            </a:r>
          </a:p>
          <a:p>
            <a:pPr lvl="2" eaLnBrk="1" hangingPunct="1">
              <a:buFontTx/>
              <a:buNone/>
            </a:pPr>
            <a:endParaRPr lang="en-IE"/>
          </a:p>
          <a:p>
            <a:pPr lvl="1" eaLnBrk="1" hangingPunct="1"/>
            <a:r>
              <a:rPr lang="en-IE"/>
              <a:t>Replicate border pixels</a:t>
            </a:r>
          </a:p>
          <a:p>
            <a:pPr lvl="1" eaLnBrk="1" hangingPunct="1">
              <a:buFontTx/>
              <a:buNone/>
            </a:pPr>
            <a:endParaRPr lang="en-IE"/>
          </a:p>
          <a:p>
            <a:pPr lvl="1" eaLnBrk="1" hangingPunct="1"/>
            <a:r>
              <a:rPr lang="en-IE"/>
              <a:t>Truncate the image</a:t>
            </a:r>
          </a:p>
          <a:p>
            <a:pPr lvl="1" eaLnBrk="1" hangingPunct="1">
              <a:buFontTx/>
              <a:buNone/>
            </a:pPr>
            <a:endParaRPr lang="en-US"/>
          </a:p>
        </p:txBody>
      </p:sp>
      <p:sp>
        <p:nvSpPr>
          <p:cNvPr id="141318" name="Line 4"/>
          <p:cNvSpPr>
            <a:spLocks noChangeShapeType="1"/>
          </p:cNvSpPr>
          <p:nvPr/>
        </p:nvSpPr>
        <p:spPr bwMode="auto">
          <a:xfrm>
            <a:off x="609600" y="1066800"/>
            <a:ext cx="8229600" cy="0"/>
          </a:xfrm>
          <a:prstGeom prst="line">
            <a:avLst/>
          </a:prstGeom>
          <a:noFill/>
          <a:ln w="76200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451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228600"/>
            <a:ext cx="8839200" cy="1143000"/>
          </a:xfrm>
        </p:spPr>
        <p:txBody>
          <a:bodyPr/>
          <a:lstStyle/>
          <a:p>
            <a:pPr eaLnBrk="1" hangingPunct="1"/>
            <a:r>
              <a:rPr lang="en-US" sz="4000">
                <a:solidFill>
                  <a:schemeClr val="accent2"/>
                </a:solidFill>
              </a:rPr>
              <a:t>Mask Operation Near the Image Border</a:t>
            </a:r>
            <a:br>
              <a:rPr lang="en-US" sz="4000">
                <a:solidFill>
                  <a:schemeClr val="accent2"/>
                </a:solidFill>
              </a:rPr>
            </a:br>
            <a:endParaRPr lang="en-US" sz="4000">
              <a:solidFill>
                <a:schemeClr val="accent2"/>
              </a:solidFill>
            </a:endParaRPr>
          </a:p>
        </p:txBody>
      </p:sp>
      <p:pic>
        <p:nvPicPr>
          <p:cNvPr id="124933" name="Picture 3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447800"/>
            <a:ext cx="7772400" cy="4419600"/>
          </a:xfrm>
        </p:spPr>
      </p:pic>
      <p:sp>
        <p:nvSpPr>
          <p:cNvPr id="124934" name="Line 4"/>
          <p:cNvSpPr>
            <a:spLocks noChangeShapeType="1"/>
          </p:cNvSpPr>
          <p:nvPr/>
        </p:nvSpPr>
        <p:spPr bwMode="auto">
          <a:xfrm>
            <a:off x="533400" y="914400"/>
            <a:ext cx="8229600" cy="0"/>
          </a:xfrm>
          <a:prstGeom prst="line">
            <a:avLst/>
          </a:prstGeom>
          <a:noFill/>
          <a:ln w="76200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232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67945" y="923291"/>
            <a:ext cx="6008115" cy="1243286"/>
          </a:xfrm>
          <a:prstGeom prst="rect">
            <a:avLst/>
          </a:prstGeom>
        </p:spPr>
        <p:txBody>
          <a:bodyPr vert="horz" wrap="square" lIns="0" tIns="12062" rIns="0" bIns="0" rtlCol="0">
            <a:spAutoFit/>
          </a:bodyPr>
          <a:lstStyle/>
          <a:p>
            <a:pPr marL="1668293" marR="5078" indent="-1025860">
              <a:spcBef>
                <a:spcPts val="95"/>
              </a:spcBef>
            </a:pPr>
            <a:r>
              <a:rPr spc="-5" dirty="0"/>
              <a:t>Spatial </a:t>
            </a:r>
            <a:r>
              <a:rPr spc="-10" dirty="0"/>
              <a:t>Correlation</a:t>
            </a:r>
            <a:r>
              <a:rPr spc="-40" dirty="0"/>
              <a:t> </a:t>
            </a:r>
            <a:r>
              <a:rPr spc="-5" dirty="0"/>
              <a:t>&amp;  Convolution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42035" y="2537586"/>
            <a:ext cx="5982335" cy="2080290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286936" marR="19044" indent="-274240">
              <a:spcBef>
                <a:spcPts val="100"/>
              </a:spcBef>
            </a:pPr>
            <a:r>
              <a:rPr sz="2000" i="1" spc="-10" dirty="0">
                <a:solidFill>
                  <a:srgbClr val="9F2936"/>
                </a:solidFill>
                <a:latin typeface="Comic Sans MS"/>
                <a:cs typeface="Comic Sans MS"/>
              </a:rPr>
              <a:t>O </a:t>
            </a:r>
            <a:r>
              <a:rPr sz="2400" spc="-5" dirty="0">
                <a:latin typeface="Times New Roman"/>
                <a:cs typeface="Times New Roman"/>
              </a:rPr>
              <a:t>Correlation is moving </a:t>
            </a:r>
            <a:r>
              <a:rPr sz="2400" dirty="0">
                <a:latin typeface="Times New Roman"/>
                <a:cs typeface="Times New Roman"/>
              </a:rPr>
              <a:t>the filter over the</a:t>
            </a:r>
            <a:r>
              <a:rPr sz="2400" spc="-17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image  </a:t>
            </a:r>
            <a:r>
              <a:rPr sz="2400" dirty="0">
                <a:latin typeface="Times New Roman"/>
                <a:cs typeface="Times New Roman"/>
              </a:rPr>
              <a:t>find the sum of products in each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location.</a:t>
            </a:r>
            <a:endParaRPr sz="2400">
              <a:latin typeface="Times New Roman"/>
              <a:cs typeface="Times New Roman"/>
            </a:endParaRPr>
          </a:p>
          <a:p>
            <a:pPr>
              <a:spcBef>
                <a:spcPts val="5"/>
              </a:spcBef>
            </a:pPr>
            <a:endParaRPr sz="3500">
              <a:latin typeface="Times New Roman"/>
              <a:cs typeface="Times New Roman"/>
            </a:endParaRPr>
          </a:p>
          <a:p>
            <a:pPr marL="286936" marR="5078" indent="-274240">
              <a:spcBef>
                <a:spcPts val="5"/>
              </a:spcBef>
            </a:pPr>
            <a:r>
              <a:rPr sz="2000" i="1" spc="-10" dirty="0">
                <a:solidFill>
                  <a:srgbClr val="9F2936"/>
                </a:solidFill>
                <a:latin typeface="Comic Sans MS"/>
                <a:cs typeface="Comic Sans MS"/>
              </a:rPr>
              <a:t>O </a:t>
            </a:r>
            <a:r>
              <a:rPr sz="2400" dirty="0">
                <a:latin typeface="Times New Roman"/>
                <a:cs typeface="Times New Roman"/>
              </a:rPr>
              <a:t>Convolution </a:t>
            </a:r>
            <a:r>
              <a:rPr sz="2400" spc="-5" dirty="0">
                <a:latin typeface="Times New Roman"/>
                <a:cs typeface="Times New Roman"/>
              </a:rPr>
              <a:t>process is same as </a:t>
            </a:r>
            <a:r>
              <a:rPr sz="2400" dirty="0">
                <a:latin typeface="Times New Roman"/>
                <a:cs typeface="Times New Roman"/>
              </a:rPr>
              <a:t>correlation</a:t>
            </a:r>
            <a:r>
              <a:rPr sz="2400" spc="-1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but  the </a:t>
            </a:r>
            <a:r>
              <a:rPr sz="2400" spc="-5" dirty="0">
                <a:latin typeface="Times New Roman"/>
                <a:cs typeface="Times New Roman"/>
              </a:rPr>
              <a:t>filter is </a:t>
            </a:r>
            <a:r>
              <a:rPr sz="2400" dirty="0">
                <a:latin typeface="Times New Roman"/>
                <a:cs typeface="Times New Roman"/>
              </a:rPr>
              <a:t>first rotate by 180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degree.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3" y="703263"/>
            <a:ext cx="7826375" cy="545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45983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9C369B93-F2D8-48CE-8825-5700FDCC74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Correlation (cont’d)</a:t>
            </a:r>
          </a:p>
        </p:txBody>
      </p:sp>
      <p:pic>
        <p:nvPicPr>
          <p:cNvPr id="13315" name="Picture 4">
            <a:extLst>
              <a:ext uri="{FF2B5EF4-FFF2-40B4-BE49-F238E27FC236}">
                <a16:creationId xmlns:a16="http://schemas.microsoft.com/office/drawing/2014/main" id="{A4FC54F0-2AA0-4288-8682-D3C708BDEDE5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828800"/>
            <a:ext cx="2190750" cy="2209800"/>
          </a:xfrm>
          <a:noFill/>
        </p:spPr>
      </p:pic>
      <p:pic>
        <p:nvPicPr>
          <p:cNvPr id="13316" name="Picture 5">
            <a:extLst>
              <a:ext uri="{FF2B5EF4-FFF2-40B4-BE49-F238E27FC236}">
                <a16:creationId xmlns:a16="http://schemas.microsoft.com/office/drawing/2014/main" id="{7F78FE56-0CC4-43A8-83A1-D4DA91BE5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225" y="2735266"/>
            <a:ext cx="56515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13317" name="Picture 6">
            <a:extLst>
              <a:ext uri="{FF2B5EF4-FFF2-40B4-BE49-F238E27FC236}">
                <a16:creationId xmlns:a16="http://schemas.microsoft.com/office/drawing/2014/main" id="{FFC09827-8E4F-49A3-B2EF-558800BC3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0"/>
          <a:stretch>
            <a:fillRect/>
          </a:stretch>
        </p:blipFill>
        <p:spPr bwMode="auto">
          <a:xfrm>
            <a:off x="4114800" y="4267203"/>
            <a:ext cx="2438400" cy="188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13318" name="Picture 7">
            <a:extLst>
              <a:ext uri="{FF2B5EF4-FFF2-40B4-BE49-F238E27FC236}">
                <a16:creationId xmlns:a16="http://schemas.microsoft.com/office/drawing/2014/main" id="{A4263E2E-9A41-4D64-9A65-BE5F63A23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73" b="2040"/>
          <a:stretch>
            <a:fillRect/>
          </a:stretch>
        </p:blipFill>
        <p:spPr bwMode="auto">
          <a:xfrm>
            <a:off x="6705600" y="4800603"/>
            <a:ext cx="914400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3319" name="Rectangle 8">
            <a:extLst>
              <a:ext uri="{FF2B5EF4-FFF2-40B4-BE49-F238E27FC236}">
                <a16:creationId xmlns:a16="http://schemas.microsoft.com/office/drawing/2014/main" id="{0D603A43-13A7-4794-92DB-BE0E0FF124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2133601"/>
            <a:ext cx="4572000" cy="1569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13" tIns="45706" rIns="91413" bIns="45706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rgbClr val="FFFFFF"/>
                </a:solidFill>
              </a:rPr>
              <a:t>Often used in applications where we need to measure the similarity between images or parts of images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rgbClr val="FFFFFF"/>
                </a:solidFill>
              </a:rPr>
              <a:t>(e.g., </a:t>
            </a:r>
            <a:r>
              <a:rPr lang="en-US" altLang="en-US">
                <a:solidFill>
                  <a:srgbClr val="FFC000"/>
                </a:solidFill>
              </a:rPr>
              <a:t>template matching</a:t>
            </a:r>
            <a:r>
              <a:rPr lang="en-US" altLang="en-US">
                <a:solidFill>
                  <a:srgbClr val="FFFFFF"/>
                </a:solidFill>
              </a:rPr>
              <a:t>).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6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0" y="0"/>
            <a:ext cx="7772400" cy="1143000"/>
          </a:xfrm>
        </p:spPr>
        <p:txBody>
          <a:bodyPr/>
          <a:lstStyle/>
          <a:p>
            <a:pPr eaLnBrk="1" hangingPunct="1"/>
            <a:r>
              <a:rPr lang="en-IE" sz="4000">
                <a:solidFill>
                  <a:schemeClr val="accent2"/>
                </a:solidFill>
              </a:rPr>
              <a:t>Correlation &amp; Convolution</a:t>
            </a:r>
            <a:endParaRPr lang="en-US" sz="4000">
              <a:solidFill>
                <a:schemeClr val="accent2"/>
              </a:solidFill>
            </a:endParaRPr>
          </a:p>
        </p:txBody>
      </p:sp>
      <p:sp>
        <p:nvSpPr>
          <p:cNvPr id="14746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1079501"/>
            <a:ext cx="8229600" cy="4649788"/>
          </a:xfrm>
        </p:spPr>
        <p:txBody>
          <a:bodyPr>
            <a:noAutofit/>
          </a:bodyPr>
          <a:lstStyle/>
          <a:p>
            <a:pPr eaLnBrk="1" hangingPunct="1"/>
            <a:r>
              <a:rPr lang="en-IE" dirty="0"/>
              <a:t>The filtering we have been talking about so far is referred to as </a:t>
            </a:r>
            <a:r>
              <a:rPr lang="en-IE" i="1" dirty="0"/>
              <a:t>correlation </a:t>
            </a:r>
            <a:r>
              <a:rPr lang="en-IE" dirty="0"/>
              <a:t>with the filter itself referred to as the </a:t>
            </a:r>
            <a:r>
              <a:rPr lang="en-IE" i="1" dirty="0"/>
              <a:t>correlation kernel</a:t>
            </a:r>
            <a:endParaRPr lang="en-IE" dirty="0"/>
          </a:p>
          <a:p>
            <a:pPr eaLnBrk="1" hangingPunct="1"/>
            <a:r>
              <a:rPr lang="en-IE" i="1" dirty="0"/>
              <a:t>Convolution</a:t>
            </a:r>
            <a:r>
              <a:rPr lang="en-IE" dirty="0"/>
              <a:t> is a similar operation, with just one subtle difference</a:t>
            </a:r>
          </a:p>
          <a:p>
            <a:pPr eaLnBrk="1" hangingPunct="1"/>
            <a:endParaRPr lang="en-IE" dirty="0"/>
          </a:p>
          <a:p>
            <a:pPr eaLnBrk="1" hangingPunct="1"/>
            <a:endParaRPr lang="en-IE" dirty="0"/>
          </a:p>
          <a:p>
            <a:pPr eaLnBrk="1" hangingPunct="1"/>
            <a:endParaRPr lang="en-IE" dirty="0"/>
          </a:p>
          <a:p>
            <a:pPr eaLnBrk="1" hangingPunct="1"/>
            <a:endParaRPr lang="en-IE" dirty="0"/>
          </a:p>
          <a:p>
            <a:pPr eaLnBrk="1" hangingPunct="1"/>
            <a:r>
              <a:rPr lang="en-US" dirty="0"/>
              <a:t>For symmetric filters it makes no difference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marL="0" indent="0" eaLnBrk="1" hangingPunct="1">
              <a:buNone/>
            </a:pPr>
            <a:endParaRPr lang="en-IE" dirty="0"/>
          </a:p>
          <a:p>
            <a:pPr eaLnBrk="1" hangingPunct="1"/>
            <a:endParaRPr lang="en-IE" dirty="0"/>
          </a:p>
        </p:txBody>
      </p:sp>
      <p:sp>
        <p:nvSpPr>
          <p:cNvPr id="147462" name="Text Box 4"/>
          <p:cNvSpPr txBox="1">
            <a:spLocks noChangeArrowheads="1"/>
          </p:cNvSpPr>
          <p:nvPr/>
        </p:nvSpPr>
        <p:spPr bwMode="auto">
          <a:xfrm>
            <a:off x="4906963" y="4049713"/>
            <a:ext cx="4165600" cy="167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tabLst>
                <a:tab pos="1436688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tabLst>
                <a:tab pos="1436688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tabLst>
                <a:tab pos="1436688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tabLst>
                <a:tab pos="1436688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tabLst>
                <a:tab pos="1436688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6688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6688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6688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6688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IE" sz="2600" i="1" dirty="0" err="1">
                <a:solidFill>
                  <a:srgbClr val="000000"/>
                </a:solidFill>
              </a:rPr>
              <a:t>e</a:t>
            </a:r>
            <a:r>
              <a:rPr lang="en-IE" sz="2600" i="1" baseline="-25000" dirty="0" err="1">
                <a:solidFill>
                  <a:srgbClr val="000000"/>
                </a:solidFill>
              </a:rPr>
              <a:t>processed</a:t>
            </a:r>
            <a:r>
              <a:rPr lang="en-IE" sz="2600" i="1" dirty="0">
                <a:solidFill>
                  <a:srgbClr val="000000"/>
                </a:solidFill>
              </a:rPr>
              <a:t> = 	</a:t>
            </a:r>
            <a:r>
              <a:rPr lang="en-IE" i="1" dirty="0">
                <a:solidFill>
                  <a:srgbClr val="000000"/>
                </a:solidFill>
              </a:rPr>
              <a:t>v</a:t>
            </a:r>
            <a:r>
              <a:rPr lang="en-IE" sz="2600" i="1" dirty="0">
                <a:solidFill>
                  <a:srgbClr val="000000"/>
                </a:solidFill>
              </a:rPr>
              <a:t>*e + </a:t>
            </a:r>
            <a:br>
              <a:rPr lang="en-IE" sz="2600" i="1" dirty="0">
                <a:solidFill>
                  <a:srgbClr val="000000"/>
                </a:solidFill>
              </a:rPr>
            </a:br>
            <a:r>
              <a:rPr lang="en-IE" sz="2600" i="1" dirty="0">
                <a:solidFill>
                  <a:srgbClr val="000000"/>
                </a:solidFill>
              </a:rPr>
              <a:t>	</a:t>
            </a:r>
            <a:r>
              <a:rPr lang="en-IE" i="1" dirty="0">
                <a:solidFill>
                  <a:srgbClr val="000000"/>
                </a:solidFill>
              </a:rPr>
              <a:t>z</a:t>
            </a:r>
            <a:r>
              <a:rPr lang="en-IE" sz="2600" i="1" dirty="0">
                <a:solidFill>
                  <a:srgbClr val="000000"/>
                </a:solidFill>
              </a:rPr>
              <a:t>*a + y*b + x*c + </a:t>
            </a:r>
            <a:br>
              <a:rPr lang="en-IE" sz="2600" i="1" dirty="0">
                <a:solidFill>
                  <a:srgbClr val="000000"/>
                </a:solidFill>
              </a:rPr>
            </a:br>
            <a:r>
              <a:rPr lang="en-IE" sz="2600" i="1" dirty="0">
                <a:solidFill>
                  <a:srgbClr val="000000"/>
                </a:solidFill>
              </a:rPr>
              <a:t>	</a:t>
            </a:r>
            <a:r>
              <a:rPr lang="en-IE" i="1" dirty="0">
                <a:solidFill>
                  <a:srgbClr val="000000"/>
                </a:solidFill>
              </a:rPr>
              <a:t>w</a:t>
            </a:r>
            <a:r>
              <a:rPr lang="en-IE" sz="2600" i="1" dirty="0">
                <a:solidFill>
                  <a:srgbClr val="000000"/>
                </a:solidFill>
              </a:rPr>
              <a:t>*d + </a:t>
            </a:r>
            <a:r>
              <a:rPr lang="en-IE" i="1" dirty="0">
                <a:solidFill>
                  <a:srgbClr val="000000"/>
                </a:solidFill>
              </a:rPr>
              <a:t>u</a:t>
            </a:r>
            <a:r>
              <a:rPr lang="en-IE" sz="2600" i="1" dirty="0">
                <a:solidFill>
                  <a:srgbClr val="000000"/>
                </a:solidFill>
              </a:rPr>
              <a:t>*e + </a:t>
            </a:r>
            <a:br>
              <a:rPr lang="en-IE" sz="2600" i="1" dirty="0">
                <a:solidFill>
                  <a:srgbClr val="000000"/>
                </a:solidFill>
              </a:rPr>
            </a:br>
            <a:r>
              <a:rPr lang="en-IE" sz="2600" i="1" dirty="0">
                <a:solidFill>
                  <a:srgbClr val="000000"/>
                </a:solidFill>
              </a:rPr>
              <a:t>	</a:t>
            </a:r>
            <a:r>
              <a:rPr lang="en-IE" i="1" dirty="0">
                <a:solidFill>
                  <a:srgbClr val="000000"/>
                </a:solidFill>
              </a:rPr>
              <a:t>t</a:t>
            </a:r>
            <a:r>
              <a:rPr lang="en-IE" sz="2600" i="1" dirty="0">
                <a:solidFill>
                  <a:srgbClr val="000000"/>
                </a:solidFill>
              </a:rPr>
              <a:t>*f + </a:t>
            </a:r>
            <a:r>
              <a:rPr lang="en-IE" i="1" dirty="0">
                <a:solidFill>
                  <a:srgbClr val="000000"/>
                </a:solidFill>
              </a:rPr>
              <a:t>s</a:t>
            </a:r>
            <a:r>
              <a:rPr lang="en-IE" sz="2600" i="1" dirty="0">
                <a:solidFill>
                  <a:srgbClr val="000000"/>
                </a:solidFill>
              </a:rPr>
              <a:t>*g + </a:t>
            </a:r>
            <a:r>
              <a:rPr lang="en-IE" i="1" dirty="0">
                <a:solidFill>
                  <a:srgbClr val="000000"/>
                </a:solidFill>
              </a:rPr>
              <a:t>r</a:t>
            </a:r>
            <a:r>
              <a:rPr lang="en-IE" sz="2600" i="1" dirty="0">
                <a:solidFill>
                  <a:srgbClr val="000000"/>
                </a:solidFill>
              </a:rPr>
              <a:t>*h</a:t>
            </a:r>
          </a:p>
        </p:txBody>
      </p:sp>
      <p:grpSp>
        <p:nvGrpSpPr>
          <p:cNvPr id="147463" name="Group 5"/>
          <p:cNvGrpSpPr>
            <a:grpSpLocks/>
          </p:cNvGrpSpPr>
          <p:nvPr/>
        </p:nvGrpSpPr>
        <p:grpSpPr bwMode="auto">
          <a:xfrm>
            <a:off x="3014616" y="3579700"/>
            <a:ext cx="1820863" cy="2220912"/>
            <a:chOff x="1818" y="2371"/>
            <a:chExt cx="1147" cy="1399"/>
          </a:xfrm>
        </p:grpSpPr>
        <p:grpSp>
          <p:nvGrpSpPr>
            <p:cNvPr id="147464" name="Group 6"/>
            <p:cNvGrpSpPr>
              <a:grpSpLocks/>
            </p:cNvGrpSpPr>
            <p:nvPr/>
          </p:nvGrpSpPr>
          <p:grpSpPr bwMode="auto">
            <a:xfrm>
              <a:off x="1898" y="2371"/>
              <a:ext cx="988" cy="983"/>
              <a:chOff x="3696" y="2149"/>
              <a:chExt cx="988" cy="983"/>
            </a:xfrm>
          </p:grpSpPr>
          <p:sp>
            <p:nvSpPr>
              <p:cNvPr id="147465" name="Rectangle 7"/>
              <p:cNvSpPr>
                <a:spLocks noChangeArrowheads="1"/>
              </p:cNvSpPr>
              <p:nvPr/>
            </p:nvSpPr>
            <p:spPr bwMode="auto">
              <a:xfrm>
                <a:off x="3696" y="2149"/>
                <a:ext cx="329" cy="329"/>
              </a:xfrm>
              <a:prstGeom prst="rect">
                <a:avLst/>
              </a:prstGeom>
              <a:solidFill>
                <a:srgbClr val="99CCFF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E" sz="2400" i="1">
                    <a:solidFill>
                      <a:srgbClr val="000000"/>
                    </a:solidFill>
                  </a:rPr>
                  <a:t>r</a:t>
                </a:r>
                <a:endParaRPr lang="en-US" sz="2400" i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47466" name="Rectangle 8"/>
              <p:cNvSpPr>
                <a:spLocks noChangeArrowheads="1"/>
              </p:cNvSpPr>
              <p:nvPr/>
            </p:nvSpPr>
            <p:spPr bwMode="auto">
              <a:xfrm>
                <a:off x="4025" y="2149"/>
                <a:ext cx="330" cy="329"/>
              </a:xfrm>
              <a:prstGeom prst="rect">
                <a:avLst/>
              </a:prstGeom>
              <a:solidFill>
                <a:srgbClr val="99CCFF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E" sz="2400" i="1">
                    <a:solidFill>
                      <a:srgbClr val="000000"/>
                    </a:solidFill>
                  </a:rPr>
                  <a:t>s</a:t>
                </a:r>
                <a:endParaRPr lang="en-US" sz="2400" i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47467" name="Rectangle 9"/>
              <p:cNvSpPr>
                <a:spLocks noChangeArrowheads="1"/>
              </p:cNvSpPr>
              <p:nvPr/>
            </p:nvSpPr>
            <p:spPr bwMode="auto">
              <a:xfrm>
                <a:off x="4355" y="2149"/>
                <a:ext cx="329" cy="329"/>
              </a:xfrm>
              <a:prstGeom prst="rect">
                <a:avLst/>
              </a:prstGeom>
              <a:solidFill>
                <a:srgbClr val="99CCFF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E" sz="2400" i="1">
                    <a:solidFill>
                      <a:srgbClr val="000000"/>
                    </a:solidFill>
                  </a:rPr>
                  <a:t>t</a:t>
                </a:r>
                <a:endParaRPr lang="en-US" sz="2400" i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47468" name="Rectangle 10"/>
              <p:cNvSpPr>
                <a:spLocks noChangeArrowheads="1"/>
              </p:cNvSpPr>
              <p:nvPr/>
            </p:nvSpPr>
            <p:spPr bwMode="auto">
              <a:xfrm>
                <a:off x="3696" y="2474"/>
                <a:ext cx="329" cy="329"/>
              </a:xfrm>
              <a:prstGeom prst="rect">
                <a:avLst/>
              </a:prstGeom>
              <a:solidFill>
                <a:srgbClr val="99CCFF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E" sz="2400" i="1">
                    <a:solidFill>
                      <a:srgbClr val="000000"/>
                    </a:solidFill>
                  </a:rPr>
                  <a:t>u</a:t>
                </a:r>
                <a:endParaRPr lang="en-US" sz="2400" i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47469" name="Rectangle 11"/>
              <p:cNvSpPr>
                <a:spLocks noChangeArrowheads="1"/>
              </p:cNvSpPr>
              <p:nvPr/>
            </p:nvSpPr>
            <p:spPr bwMode="auto">
              <a:xfrm>
                <a:off x="4025" y="2474"/>
                <a:ext cx="330" cy="329"/>
              </a:xfrm>
              <a:prstGeom prst="rect">
                <a:avLst/>
              </a:prstGeom>
              <a:solidFill>
                <a:srgbClr val="000080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E" sz="2400" i="1">
                    <a:solidFill>
                      <a:srgbClr val="000000"/>
                    </a:solidFill>
                  </a:rPr>
                  <a:t>v</a:t>
                </a:r>
                <a:endParaRPr lang="el-GR" sz="2400" i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47470" name="Rectangle 12"/>
              <p:cNvSpPr>
                <a:spLocks noChangeArrowheads="1"/>
              </p:cNvSpPr>
              <p:nvPr/>
            </p:nvSpPr>
            <p:spPr bwMode="auto">
              <a:xfrm>
                <a:off x="4355" y="2474"/>
                <a:ext cx="329" cy="329"/>
              </a:xfrm>
              <a:prstGeom prst="rect">
                <a:avLst/>
              </a:prstGeom>
              <a:solidFill>
                <a:srgbClr val="99CCFF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E" sz="2400" i="1">
                    <a:solidFill>
                      <a:srgbClr val="000000"/>
                    </a:solidFill>
                  </a:rPr>
                  <a:t>w</a:t>
                </a:r>
                <a:endParaRPr lang="en-US" sz="2400" i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47471" name="Rectangle 13"/>
              <p:cNvSpPr>
                <a:spLocks noChangeArrowheads="1"/>
              </p:cNvSpPr>
              <p:nvPr/>
            </p:nvSpPr>
            <p:spPr bwMode="auto">
              <a:xfrm>
                <a:off x="3696" y="2803"/>
                <a:ext cx="329" cy="329"/>
              </a:xfrm>
              <a:prstGeom prst="rect">
                <a:avLst/>
              </a:prstGeom>
              <a:solidFill>
                <a:srgbClr val="99CCFF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E" sz="2400" i="1">
                    <a:solidFill>
                      <a:srgbClr val="000000"/>
                    </a:solidFill>
                  </a:rPr>
                  <a:t>x</a:t>
                </a:r>
                <a:endParaRPr lang="en-US" sz="2400" i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47472" name="Rectangle 14"/>
              <p:cNvSpPr>
                <a:spLocks noChangeArrowheads="1"/>
              </p:cNvSpPr>
              <p:nvPr/>
            </p:nvSpPr>
            <p:spPr bwMode="auto">
              <a:xfrm>
                <a:off x="4025" y="2803"/>
                <a:ext cx="330" cy="329"/>
              </a:xfrm>
              <a:prstGeom prst="rect">
                <a:avLst/>
              </a:prstGeom>
              <a:solidFill>
                <a:srgbClr val="99CCFF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E" sz="2400" i="1">
                    <a:solidFill>
                      <a:srgbClr val="000000"/>
                    </a:solidFill>
                  </a:rPr>
                  <a:t>y</a:t>
                </a:r>
                <a:endParaRPr lang="en-US" sz="2400" i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47473" name="Rectangle 15"/>
              <p:cNvSpPr>
                <a:spLocks noChangeArrowheads="1"/>
              </p:cNvSpPr>
              <p:nvPr/>
            </p:nvSpPr>
            <p:spPr bwMode="auto">
              <a:xfrm>
                <a:off x="4355" y="2803"/>
                <a:ext cx="329" cy="329"/>
              </a:xfrm>
              <a:prstGeom prst="rect">
                <a:avLst/>
              </a:prstGeom>
              <a:solidFill>
                <a:srgbClr val="99CCFF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E" sz="2400" i="1">
                    <a:solidFill>
                      <a:srgbClr val="000000"/>
                    </a:solidFill>
                  </a:rPr>
                  <a:t>z</a:t>
                </a:r>
                <a:endParaRPr lang="en-US" sz="2400" i="1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47474" name="Text Box 16"/>
            <p:cNvSpPr txBox="1">
              <a:spLocks noChangeArrowheads="1"/>
            </p:cNvSpPr>
            <p:nvPr/>
          </p:nvSpPr>
          <p:spPr bwMode="auto">
            <a:xfrm>
              <a:off x="1818" y="3539"/>
              <a:ext cx="114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IE" sz="1800" b="1" dirty="0">
                  <a:solidFill>
                    <a:srgbClr val="000000"/>
                  </a:solidFill>
                  <a:latin typeface="Arial" charset="0"/>
                </a:rPr>
                <a:t>Filter</a:t>
              </a:r>
              <a:endParaRPr lang="en-US" sz="1800" b="1" dirty="0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147475" name="Group 17"/>
          <p:cNvGrpSpPr>
            <a:grpSpLocks/>
          </p:cNvGrpSpPr>
          <p:nvPr/>
        </p:nvGrpSpPr>
        <p:grpSpPr bwMode="auto">
          <a:xfrm>
            <a:off x="731725" y="3579700"/>
            <a:ext cx="1820862" cy="2495549"/>
            <a:chOff x="369" y="2371"/>
            <a:chExt cx="1147" cy="1572"/>
          </a:xfrm>
        </p:grpSpPr>
        <p:grpSp>
          <p:nvGrpSpPr>
            <p:cNvPr id="147476" name="Group 18"/>
            <p:cNvGrpSpPr>
              <a:grpSpLocks/>
            </p:cNvGrpSpPr>
            <p:nvPr/>
          </p:nvGrpSpPr>
          <p:grpSpPr bwMode="auto">
            <a:xfrm>
              <a:off x="528" y="2371"/>
              <a:ext cx="988" cy="983"/>
              <a:chOff x="3689" y="895"/>
              <a:chExt cx="988" cy="983"/>
            </a:xfrm>
          </p:grpSpPr>
          <p:sp>
            <p:nvSpPr>
              <p:cNvPr id="147477" name="Rectangle 19"/>
              <p:cNvSpPr>
                <a:spLocks noChangeArrowheads="1"/>
              </p:cNvSpPr>
              <p:nvPr/>
            </p:nvSpPr>
            <p:spPr bwMode="auto">
              <a:xfrm>
                <a:off x="3689" y="895"/>
                <a:ext cx="329" cy="32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E" sz="2400" i="1">
                    <a:solidFill>
                      <a:srgbClr val="000000"/>
                    </a:solidFill>
                  </a:rPr>
                  <a:t>a</a:t>
                </a:r>
                <a:endParaRPr lang="en-US" sz="2400" i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47478" name="Rectangle 20"/>
              <p:cNvSpPr>
                <a:spLocks noChangeArrowheads="1"/>
              </p:cNvSpPr>
              <p:nvPr/>
            </p:nvSpPr>
            <p:spPr bwMode="auto">
              <a:xfrm>
                <a:off x="4018" y="895"/>
                <a:ext cx="330" cy="32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E" sz="2400" i="1">
                    <a:solidFill>
                      <a:srgbClr val="000000"/>
                    </a:solidFill>
                  </a:rPr>
                  <a:t>b</a:t>
                </a:r>
                <a:endParaRPr lang="en-US" sz="2400" i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47479" name="Rectangle 21"/>
              <p:cNvSpPr>
                <a:spLocks noChangeArrowheads="1"/>
              </p:cNvSpPr>
              <p:nvPr/>
            </p:nvSpPr>
            <p:spPr bwMode="auto">
              <a:xfrm>
                <a:off x="4348" y="895"/>
                <a:ext cx="329" cy="32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E" sz="2400" i="1">
                    <a:solidFill>
                      <a:srgbClr val="000000"/>
                    </a:solidFill>
                  </a:rPr>
                  <a:t>c</a:t>
                </a:r>
                <a:endParaRPr lang="en-US" sz="2400" i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47480" name="Rectangle 22"/>
              <p:cNvSpPr>
                <a:spLocks noChangeArrowheads="1"/>
              </p:cNvSpPr>
              <p:nvPr/>
            </p:nvSpPr>
            <p:spPr bwMode="auto">
              <a:xfrm>
                <a:off x="3689" y="1220"/>
                <a:ext cx="329" cy="32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E" sz="2400" i="1">
                    <a:solidFill>
                      <a:srgbClr val="000000"/>
                    </a:solidFill>
                  </a:rPr>
                  <a:t>d</a:t>
                </a:r>
                <a:endParaRPr lang="en-US" sz="2400" i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47481" name="Rectangle 23"/>
              <p:cNvSpPr>
                <a:spLocks noChangeArrowheads="1"/>
              </p:cNvSpPr>
              <p:nvPr/>
            </p:nvSpPr>
            <p:spPr bwMode="auto">
              <a:xfrm>
                <a:off x="4018" y="1220"/>
                <a:ext cx="330" cy="329"/>
              </a:xfrm>
              <a:prstGeom prst="rect">
                <a:avLst/>
              </a:prstGeom>
              <a:solidFill>
                <a:srgbClr val="C0C0C0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E" sz="2400" i="1">
                    <a:solidFill>
                      <a:srgbClr val="000000"/>
                    </a:solidFill>
                  </a:rPr>
                  <a:t>e</a:t>
                </a:r>
                <a:endParaRPr lang="en-US" sz="2400" i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47482" name="Rectangle 24"/>
              <p:cNvSpPr>
                <a:spLocks noChangeArrowheads="1"/>
              </p:cNvSpPr>
              <p:nvPr/>
            </p:nvSpPr>
            <p:spPr bwMode="auto">
              <a:xfrm>
                <a:off x="4348" y="1220"/>
                <a:ext cx="329" cy="32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E" sz="2400" i="1">
                    <a:solidFill>
                      <a:srgbClr val="000000"/>
                    </a:solidFill>
                  </a:rPr>
                  <a:t>e</a:t>
                </a:r>
                <a:endParaRPr lang="en-US" sz="2400" i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47483" name="Rectangle 25"/>
              <p:cNvSpPr>
                <a:spLocks noChangeArrowheads="1"/>
              </p:cNvSpPr>
              <p:nvPr/>
            </p:nvSpPr>
            <p:spPr bwMode="auto">
              <a:xfrm>
                <a:off x="3689" y="1549"/>
                <a:ext cx="329" cy="32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E" sz="2400" i="1">
                    <a:solidFill>
                      <a:srgbClr val="000000"/>
                    </a:solidFill>
                  </a:rPr>
                  <a:t>f</a:t>
                </a:r>
                <a:endParaRPr lang="en-US" sz="2400" i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47484" name="Rectangle 26"/>
              <p:cNvSpPr>
                <a:spLocks noChangeArrowheads="1"/>
              </p:cNvSpPr>
              <p:nvPr/>
            </p:nvSpPr>
            <p:spPr bwMode="auto">
              <a:xfrm>
                <a:off x="4018" y="1549"/>
                <a:ext cx="330" cy="32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E" sz="2400" i="1">
                    <a:solidFill>
                      <a:srgbClr val="000000"/>
                    </a:solidFill>
                  </a:rPr>
                  <a:t>g</a:t>
                </a:r>
                <a:endParaRPr lang="en-US" sz="2400" i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47485" name="Rectangle 27"/>
              <p:cNvSpPr>
                <a:spLocks noChangeArrowheads="1"/>
              </p:cNvSpPr>
              <p:nvPr/>
            </p:nvSpPr>
            <p:spPr bwMode="auto">
              <a:xfrm>
                <a:off x="4348" y="1549"/>
                <a:ext cx="329" cy="32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E" sz="2400" i="1">
                    <a:solidFill>
                      <a:srgbClr val="000000"/>
                    </a:solidFill>
                  </a:rPr>
                  <a:t>h</a:t>
                </a:r>
                <a:endParaRPr lang="en-US" sz="2400" i="1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47486" name="Text Box 28"/>
            <p:cNvSpPr txBox="1">
              <a:spLocks noChangeArrowheads="1"/>
            </p:cNvSpPr>
            <p:nvPr/>
          </p:nvSpPr>
          <p:spPr bwMode="auto">
            <a:xfrm>
              <a:off x="369" y="3539"/>
              <a:ext cx="1147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IE" sz="1800" b="1" dirty="0">
                  <a:solidFill>
                    <a:srgbClr val="000000"/>
                  </a:solidFill>
                  <a:latin typeface="Arial" charset="0"/>
                </a:rPr>
                <a:t>Original Image Pixels</a:t>
              </a:r>
              <a:endParaRPr lang="en-US" sz="1800" b="1" dirty="0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147487" name="Text Box 29"/>
          <p:cNvSpPr txBox="1">
            <a:spLocks noChangeArrowheads="1"/>
          </p:cNvSpPr>
          <p:nvPr/>
        </p:nvSpPr>
        <p:spPr bwMode="auto">
          <a:xfrm>
            <a:off x="2573881" y="4095637"/>
            <a:ext cx="5270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IE" sz="5400" i="1" dirty="0">
                <a:solidFill>
                  <a:srgbClr val="000000"/>
                </a:solidFill>
              </a:rPr>
              <a:t>*</a:t>
            </a:r>
            <a:endParaRPr lang="en-US" sz="5400" i="1" dirty="0">
              <a:solidFill>
                <a:srgbClr val="000000"/>
              </a:solidFill>
            </a:endParaRPr>
          </a:p>
        </p:txBody>
      </p:sp>
      <p:sp>
        <p:nvSpPr>
          <p:cNvPr id="147488" name="Line 4"/>
          <p:cNvSpPr>
            <a:spLocks noChangeShapeType="1"/>
          </p:cNvSpPr>
          <p:nvPr/>
        </p:nvSpPr>
        <p:spPr bwMode="auto">
          <a:xfrm>
            <a:off x="533400" y="914400"/>
            <a:ext cx="8229600" cy="0"/>
          </a:xfrm>
          <a:prstGeom prst="line">
            <a:avLst/>
          </a:prstGeom>
          <a:noFill/>
          <a:ln w="76200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72563" y="6324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11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8C5E114C-05F8-4566-97B4-9222455CD0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Correlation</a:t>
            </a:r>
          </a:p>
        </p:txBody>
      </p:sp>
      <p:grpSp>
        <p:nvGrpSpPr>
          <p:cNvPr id="12291" name="Group 12">
            <a:extLst>
              <a:ext uri="{FF2B5EF4-FFF2-40B4-BE49-F238E27FC236}">
                <a16:creationId xmlns:a16="http://schemas.microsoft.com/office/drawing/2014/main" id="{A13F2534-447A-4DD5-9EF5-8DC74F6F9BB3}"/>
              </a:ext>
            </a:extLst>
          </p:cNvPr>
          <p:cNvGrpSpPr>
            <a:grpSpLocks/>
          </p:cNvGrpSpPr>
          <p:nvPr/>
        </p:nvGrpSpPr>
        <p:grpSpPr bwMode="auto">
          <a:xfrm>
            <a:off x="1044576" y="1676400"/>
            <a:ext cx="7566025" cy="3767138"/>
            <a:chOff x="658" y="1056"/>
            <a:chExt cx="4766" cy="2373"/>
          </a:xfrm>
        </p:grpSpPr>
        <p:pic>
          <p:nvPicPr>
            <p:cNvPr id="12294" name="Picture 3">
              <a:extLst>
                <a:ext uri="{FF2B5EF4-FFF2-40B4-BE49-F238E27FC236}">
                  <a16:creationId xmlns:a16="http://schemas.microsoft.com/office/drawing/2014/main" id="{59FE2D9D-88F8-46D7-9DF9-155BB9EA28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-1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" y="1056"/>
              <a:ext cx="4752" cy="2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sp>
          <p:nvSpPr>
            <p:cNvPr id="12295" name="Text Box 4">
              <a:extLst>
                <a:ext uri="{FF2B5EF4-FFF2-40B4-BE49-F238E27FC236}">
                  <a16:creationId xmlns:a16="http://schemas.microsoft.com/office/drawing/2014/main" id="{2B85BF6F-5810-402D-ACA5-F6BDB91689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1632"/>
              <a:ext cx="430" cy="33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400">
                  <a:solidFill>
                    <a:srgbClr val="000000"/>
                  </a:solidFill>
                </a:rPr>
                <a:t>Output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400">
                  <a:solidFill>
                    <a:srgbClr val="000000"/>
                  </a:solidFill>
                </a:rPr>
                <a:t>Image</a:t>
              </a:r>
            </a:p>
          </p:txBody>
        </p:sp>
        <p:sp>
          <p:nvSpPr>
            <p:cNvPr id="12296" name="Text Box 5">
              <a:extLst>
                <a:ext uri="{FF2B5EF4-FFF2-40B4-BE49-F238E27FC236}">
                  <a16:creationId xmlns:a16="http://schemas.microsoft.com/office/drawing/2014/main" id="{85B2E190-DEDD-4423-A929-9E26E74B0C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4" y="1056"/>
              <a:ext cx="54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>
                  <a:solidFill>
                    <a:srgbClr val="000000"/>
                  </a:solidFill>
                </a:rPr>
                <a:t>w(i,j)</a:t>
              </a:r>
            </a:p>
          </p:txBody>
        </p:sp>
        <p:sp>
          <p:nvSpPr>
            <p:cNvPr id="12297" name="Text Box 6">
              <a:extLst>
                <a:ext uri="{FF2B5EF4-FFF2-40B4-BE49-F238E27FC236}">
                  <a16:creationId xmlns:a16="http://schemas.microsoft.com/office/drawing/2014/main" id="{2BD5B130-DF2F-4EDF-87FC-8802FC84A5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8" y="2237"/>
              <a:ext cx="46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>
                  <a:solidFill>
                    <a:srgbClr val="000000"/>
                  </a:solidFill>
                </a:rPr>
                <a:t>f(i,j)</a:t>
              </a:r>
            </a:p>
          </p:txBody>
        </p:sp>
      </p:grpSp>
      <p:graphicFrame>
        <p:nvGraphicFramePr>
          <p:cNvPr id="12292" name="Object 11">
            <a:extLst>
              <a:ext uri="{FF2B5EF4-FFF2-40B4-BE49-F238E27FC236}">
                <a16:creationId xmlns:a16="http://schemas.microsoft.com/office/drawing/2014/main" id="{9A4ADDAD-533D-4447-AFEC-1727AB15F1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76391" y="5562600"/>
          <a:ext cx="6448425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479800" imgH="431800" progId="Equation.DSMT4">
                  <p:embed/>
                </p:oleObj>
              </mc:Choice>
              <mc:Fallback>
                <p:oleObj name="Equation" r:id="rId4" imgW="3479800" imgH="431800" progId="Equation.DSMT4">
                  <p:embed/>
                  <p:pic>
                    <p:nvPicPr>
                      <p:cNvPr id="12292" name="Object 11">
                        <a:extLst>
                          <a:ext uri="{FF2B5EF4-FFF2-40B4-BE49-F238E27FC236}">
                            <a16:creationId xmlns:a16="http://schemas.microsoft.com/office/drawing/2014/main" id="{9A4ADDAD-533D-4447-AFEC-1727AB15F1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6391" y="5562600"/>
                        <a:ext cx="6448425" cy="8001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3" name="Text Box 6">
            <a:extLst>
              <a:ext uri="{FF2B5EF4-FFF2-40B4-BE49-F238E27FC236}">
                <a16:creationId xmlns:a16="http://schemas.microsoft.com/office/drawing/2014/main" id="{0669F98F-FD68-4BC5-92FE-9FA16CD043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2" y="1906588"/>
            <a:ext cx="790547" cy="46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1413" tIns="45706" rIns="91413" bIns="45706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rgbClr val="000000"/>
                </a:solidFill>
              </a:rPr>
              <a:t>g(i,j)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2404" y="764793"/>
            <a:ext cx="5782945" cy="1243286"/>
          </a:xfrm>
          <a:prstGeom prst="rect">
            <a:avLst/>
          </a:prstGeom>
        </p:spPr>
        <p:txBody>
          <a:bodyPr vert="horz" wrap="square" lIns="0" tIns="12062" rIns="0" bIns="0" rtlCol="0">
            <a:spAutoFit/>
          </a:bodyPr>
          <a:lstStyle/>
          <a:p>
            <a:pPr marL="1219478" marR="5078" indent="-1207418">
              <a:spcBef>
                <a:spcPts val="95"/>
              </a:spcBef>
            </a:pPr>
            <a:r>
              <a:rPr spc="-160" dirty="0"/>
              <a:t>IMAGE </a:t>
            </a:r>
            <a:r>
              <a:rPr spc="-85" dirty="0"/>
              <a:t>ENHANCEMENT  </a:t>
            </a:r>
            <a:r>
              <a:rPr spc="-50" dirty="0"/>
              <a:t>TECHNIQUES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622485" y="2107628"/>
            <a:ext cx="1725930" cy="2599055"/>
            <a:chOff x="3622484" y="2107628"/>
            <a:chExt cx="1725930" cy="2599055"/>
          </a:xfrm>
        </p:grpSpPr>
        <p:sp>
          <p:nvSpPr>
            <p:cNvPr id="4" name="object 4"/>
            <p:cNvSpPr/>
            <p:nvPr/>
          </p:nvSpPr>
          <p:spPr>
            <a:xfrm>
              <a:off x="5334761" y="4289298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5">
                  <a:moveTo>
                    <a:pt x="0" y="0"/>
                  </a:moveTo>
                  <a:lnTo>
                    <a:pt x="0" y="404240"/>
                  </a:lnTo>
                </a:path>
              </a:pathLst>
            </a:custGeom>
            <a:ln w="25908">
              <a:solidFill>
                <a:srgbClr val="D9710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85893" y="3003041"/>
              <a:ext cx="849630" cy="404495"/>
            </a:xfrm>
            <a:custGeom>
              <a:avLst/>
              <a:gdLst/>
              <a:ahLst/>
              <a:cxnLst/>
              <a:rect l="l" t="t" r="r" b="b"/>
              <a:pathLst>
                <a:path w="849629" h="404495">
                  <a:moveTo>
                    <a:pt x="0" y="0"/>
                  </a:moveTo>
                  <a:lnTo>
                    <a:pt x="0" y="275463"/>
                  </a:lnTo>
                  <a:lnTo>
                    <a:pt x="849502" y="275463"/>
                  </a:lnTo>
                  <a:lnTo>
                    <a:pt x="849502" y="404241"/>
                  </a:lnTo>
                </a:path>
              </a:pathLst>
            </a:custGeom>
            <a:ln w="25908">
              <a:solidFill>
                <a:srgbClr val="BE63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635501" y="4289298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5">
                  <a:moveTo>
                    <a:pt x="0" y="0"/>
                  </a:moveTo>
                  <a:lnTo>
                    <a:pt x="0" y="404240"/>
                  </a:lnTo>
                </a:path>
              </a:pathLst>
            </a:custGeom>
            <a:ln w="25908">
              <a:solidFill>
                <a:srgbClr val="D9710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35501" y="3003041"/>
              <a:ext cx="849630" cy="404495"/>
            </a:xfrm>
            <a:custGeom>
              <a:avLst/>
              <a:gdLst/>
              <a:ahLst/>
              <a:cxnLst/>
              <a:rect l="l" t="t" r="r" b="b"/>
              <a:pathLst>
                <a:path w="849629" h="404495">
                  <a:moveTo>
                    <a:pt x="849502" y="0"/>
                  </a:moveTo>
                  <a:lnTo>
                    <a:pt x="849502" y="275463"/>
                  </a:lnTo>
                  <a:lnTo>
                    <a:pt x="0" y="275463"/>
                  </a:lnTo>
                  <a:lnTo>
                    <a:pt x="0" y="404241"/>
                  </a:lnTo>
                </a:path>
              </a:pathLst>
            </a:custGeom>
            <a:ln w="25908">
              <a:solidFill>
                <a:srgbClr val="BE63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790949" y="2120646"/>
              <a:ext cx="1390015" cy="882650"/>
            </a:xfrm>
            <a:custGeom>
              <a:avLst/>
              <a:gdLst/>
              <a:ahLst/>
              <a:cxnLst/>
              <a:rect l="l" t="t" r="r" b="b"/>
              <a:pathLst>
                <a:path w="1390014" h="882650">
                  <a:moveTo>
                    <a:pt x="1301623" y="0"/>
                  </a:moveTo>
                  <a:lnTo>
                    <a:pt x="88264" y="0"/>
                  </a:lnTo>
                  <a:lnTo>
                    <a:pt x="53899" y="6933"/>
                  </a:lnTo>
                  <a:lnTo>
                    <a:pt x="25844" y="25844"/>
                  </a:lnTo>
                  <a:lnTo>
                    <a:pt x="6933" y="53899"/>
                  </a:lnTo>
                  <a:lnTo>
                    <a:pt x="0" y="88264"/>
                  </a:lnTo>
                  <a:lnTo>
                    <a:pt x="0" y="794130"/>
                  </a:lnTo>
                  <a:lnTo>
                    <a:pt x="6933" y="828496"/>
                  </a:lnTo>
                  <a:lnTo>
                    <a:pt x="25844" y="856551"/>
                  </a:lnTo>
                  <a:lnTo>
                    <a:pt x="53899" y="875462"/>
                  </a:lnTo>
                  <a:lnTo>
                    <a:pt x="88264" y="882395"/>
                  </a:lnTo>
                  <a:lnTo>
                    <a:pt x="1301623" y="882395"/>
                  </a:lnTo>
                  <a:lnTo>
                    <a:pt x="1335988" y="875462"/>
                  </a:lnTo>
                  <a:lnTo>
                    <a:pt x="1364043" y="856551"/>
                  </a:lnTo>
                  <a:lnTo>
                    <a:pt x="1382954" y="828496"/>
                  </a:lnTo>
                  <a:lnTo>
                    <a:pt x="1389888" y="794130"/>
                  </a:lnTo>
                  <a:lnTo>
                    <a:pt x="1389888" y="88264"/>
                  </a:lnTo>
                  <a:lnTo>
                    <a:pt x="1382954" y="53899"/>
                  </a:lnTo>
                  <a:lnTo>
                    <a:pt x="1364043" y="25844"/>
                  </a:lnTo>
                  <a:lnTo>
                    <a:pt x="1335988" y="6933"/>
                  </a:lnTo>
                  <a:lnTo>
                    <a:pt x="1301623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90949" y="2120646"/>
              <a:ext cx="1390015" cy="882650"/>
            </a:xfrm>
            <a:custGeom>
              <a:avLst/>
              <a:gdLst/>
              <a:ahLst/>
              <a:cxnLst/>
              <a:rect l="l" t="t" r="r" b="b"/>
              <a:pathLst>
                <a:path w="1390014" h="882650">
                  <a:moveTo>
                    <a:pt x="0" y="88264"/>
                  </a:moveTo>
                  <a:lnTo>
                    <a:pt x="6933" y="53899"/>
                  </a:lnTo>
                  <a:lnTo>
                    <a:pt x="25844" y="25844"/>
                  </a:lnTo>
                  <a:lnTo>
                    <a:pt x="53899" y="6933"/>
                  </a:lnTo>
                  <a:lnTo>
                    <a:pt x="88264" y="0"/>
                  </a:lnTo>
                  <a:lnTo>
                    <a:pt x="1301623" y="0"/>
                  </a:lnTo>
                  <a:lnTo>
                    <a:pt x="1335988" y="6933"/>
                  </a:lnTo>
                  <a:lnTo>
                    <a:pt x="1364043" y="25844"/>
                  </a:lnTo>
                  <a:lnTo>
                    <a:pt x="1382954" y="53899"/>
                  </a:lnTo>
                  <a:lnTo>
                    <a:pt x="1389888" y="88264"/>
                  </a:lnTo>
                  <a:lnTo>
                    <a:pt x="1389888" y="794130"/>
                  </a:lnTo>
                  <a:lnTo>
                    <a:pt x="1382954" y="828496"/>
                  </a:lnTo>
                  <a:lnTo>
                    <a:pt x="1364043" y="856551"/>
                  </a:lnTo>
                  <a:lnTo>
                    <a:pt x="1335988" y="875462"/>
                  </a:lnTo>
                  <a:lnTo>
                    <a:pt x="1301623" y="882395"/>
                  </a:lnTo>
                  <a:lnTo>
                    <a:pt x="88264" y="882395"/>
                  </a:lnTo>
                  <a:lnTo>
                    <a:pt x="53899" y="875462"/>
                  </a:lnTo>
                  <a:lnTo>
                    <a:pt x="25844" y="856551"/>
                  </a:lnTo>
                  <a:lnTo>
                    <a:pt x="6933" y="828496"/>
                  </a:lnTo>
                  <a:lnTo>
                    <a:pt x="0" y="794130"/>
                  </a:lnTo>
                  <a:lnTo>
                    <a:pt x="0" y="88264"/>
                  </a:lnTo>
                  <a:close/>
                </a:path>
              </a:pathLst>
            </a:custGeom>
            <a:ln w="25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944873" y="2266950"/>
              <a:ext cx="1390015" cy="882650"/>
            </a:xfrm>
            <a:custGeom>
              <a:avLst/>
              <a:gdLst/>
              <a:ahLst/>
              <a:cxnLst/>
              <a:rect l="l" t="t" r="r" b="b"/>
              <a:pathLst>
                <a:path w="1390014" h="882650">
                  <a:moveTo>
                    <a:pt x="1301623" y="0"/>
                  </a:moveTo>
                  <a:lnTo>
                    <a:pt x="88264" y="0"/>
                  </a:lnTo>
                  <a:lnTo>
                    <a:pt x="53899" y="6933"/>
                  </a:lnTo>
                  <a:lnTo>
                    <a:pt x="25844" y="25844"/>
                  </a:lnTo>
                  <a:lnTo>
                    <a:pt x="6933" y="53899"/>
                  </a:lnTo>
                  <a:lnTo>
                    <a:pt x="0" y="88264"/>
                  </a:lnTo>
                  <a:lnTo>
                    <a:pt x="0" y="794130"/>
                  </a:lnTo>
                  <a:lnTo>
                    <a:pt x="6933" y="828496"/>
                  </a:lnTo>
                  <a:lnTo>
                    <a:pt x="25844" y="856551"/>
                  </a:lnTo>
                  <a:lnTo>
                    <a:pt x="53899" y="875462"/>
                  </a:lnTo>
                  <a:lnTo>
                    <a:pt x="88264" y="882396"/>
                  </a:lnTo>
                  <a:lnTo>
                    <a:pt x="1301623" y="882396"/>
                  </a:lnTo>
                  <a:lnTo>
                    <a:pt x="1335988" y="875462"/>
                  </a:lnTo>
                  <a:lnTo>
                    <a:pt x="1364043" y="856551"/>
                  </a:lnTo>
                  <a:lnTo>
                    <a:pt x="1382954" y="828496"/>
                  </a:lnTo>
                  <a:lnTo>
                    <a:pt x="1389888" y="794130"/>
                  </a:lnTo>
                  <a:lnTo>
                    <a:pt x="1389888" y="88264"/>
                  </a:lnTo>
                  <a:lnTo>
                    <a:pt x="1382954" y="53899"/>
                  </a:lnTo>
                  <a:lnTo>
                    <a:pt x="1364043" y="25844"/>
                  </a:lnTo>
                  <a:lnTo>
                    <a:pt x="1335988" y="6933"/>
                  </a:lnTo>
                  <a:lnTo>
                    <a:pt x="1301623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44873" y="2266950"/>
              <a:ext cx="1390015" cy="882650"/>
            </a:xfrm>
            <a:custGeom>
              <a:avLst/>
              <a:gdLst/>
              <a:ahLst/>
              <a:cxnLst/>
              <a:rect l="l" t="t" r="r" b="b"/>
              <a:pathLst>
                <a:path w="1390014" h="882650">
                  <a:moveTo>
                    <a:pt x="0" y="88264"/>
                  </a:moveTo>
                  <a:lnTo>
                    <a:pt x="6933" y="53899"/>
                  </a:lnTo>
                  <a:lnTo>
                    <a:pt x="25844" y="25844"/>
                  </a:lnTo>
                  <a:lnTo>
                    <a:pt x="53899" y="6933"/>
                  </a:lnTo>
                  <a:lnTo>
                    <a:pt x="88264" y="0"/>
                  </a:lnTo>
                  <a:lnTo>
                    <a:pt x="1301623" y="0"/>
                  </a:lnTo>
                  <a:lnTo>
                    <a:pt x="1335988" y="6933"/>
                  </a:lnTo>
                  <a:lnTo>
                    <a:pt x="1364043" y="25844"/>
                  </a:lnTo>
                  <a:lnTo>
                    <a:pt x="1382954" y="53899"/>
                  </a:lnTo>
                  <a:lnTo>
                    <a:pt x="1389888" y="88264"/>
                  </a:lnTo>
                  <a:lnTo>
                    <a:pt x="1389888" y="794130"/>
                  </a:lnTo>
                  <a:lnTo>
                    <a:pt x="1382954" y="828496"/>
                  </a:lnTo>
                  <a:lnTo>
                    <a:pt x="1364043" y="856551"/>
                  </a:lnTo>
                  <a:lnTo>
                    <a:pt x="1335988" y="875462"/>
                  </a:lnTo>
                  <a:lnTo>
                    <a:pt x="1301623" y="882396"/>
                  </a:lnTo>
                  <a:lnTo>
                    <a:pt x="88264" y="882396"/>
                  </a:lnTo>
                  <a:lnTo>
                    <a:pt x="53899" y="875462"/>
                  </a:lnTo>
                  <a:lnTo>
                    <a:pt x="25844" y="856551"/>
                  </a:lnTo>
                  <a:lnTo>
                    <a:pt x="6933" y="828496"/>
                  </a:lnTo>
                  <a:lnTo>
                    <a:pt x="0" y="794130"/>
                  </a:lnTo>
                  <a:lnTo>
                    <a:pt x="0" y="88264"/>
                  </a:lnTo>
                  <a:close/>
                </a:path>
              </a:pathLst>
            </a:custGeom>
            <a:ln w="25908">
              <a:solidFill>
                <a:srgbClr val="EF7E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036821" y="2510157"/>
            <a:ext cx="1205230" cy="371893"/>
          </a:xfrm>
          <a:prstGeom prst="rect">
            <a:avLst/>
          </a:prstGeom>
        </p:spPr>
        <p:txBody>
          <a:bodyPr vert="horz" wrap="square" lIns="0" tIns="38089" rIns="0" bIns="0" rtlCol="0">
            <a:spAutoFit/>
          </a:bodyPr>
          <a:lstStyle/>
          <a:p>
            <a:pPr marL="12697" marR="5078" indent="340895">
              <a:lnSpc>
                <a:spcPts val="1250"/>
              </a:lnSpc>
              <a:spcBef>
                <a:spcPts val="300"/>
              </a:spcBef>
            </a:pPr>
            <a:r>
              <a:rPr sz="1200" b="1" spc="-10" dirty="0">
                <a:latin typeface="Arial"/>
                <a:cs typeface="Arial"/>
              </a:rPr>
              <a:t>IMAGE  </a:t>
            </a:r>
            <a:r>
              <a:rPr sz="1200" b="1" dirty="0">
                <a:latin typeface="Arial"/>
                <a:cs typeface="Arial"/>
              </a:rPr>
              <a:t>E</a:t>
            </a:r>
            <a:r>
              <a:rPr sz="1200" b="1" spc="-5" dirty="0">
                <a:latin typeface="Arial"/>
                <a:cs typeface="Arial"/>
              </a:rPr>
              <a:t>N</a:t>
            </a:r>
            <a:r>
              <a:rPr sz="1200" b="1" spc="-10" dirty="0">
                <a:latin typeface="Arial"/>
                <a:cs typeface="Arial"/>
              </a:rPr>
              <a:t>H</a:t>
            </a:r>
            <a:r>
              <a:rPr sz="1200" b="1" spc="-45" dirty="0">
                <a:latin typeface="Arial"/>
                <a:cs typeface="Arial"/>
              </a:rPr>
              <a:t>A</a:t>
            </a:r>
            <a:r>
              <a:rPr sz="1200" b="1" spc="-5" dirty="0">
                <a:latin typeface="Arial"/>
                <a:cs typeface="Arial"/>
              </a:rPr>
              <a:t>N</a:t>
            </a:r>
            <a:r>
              <a:rPr sz="1200" b="1" spc="-10" dirty="0">
                <a:latin typeface="Arial"/>
                <a:cs typeface="Arial"/>
              </a:rPr>
              <a:t>C</a:t>
            </a:r>
            <a:r>
              <a:rPr sz="1200" b="1" dirty="0">
                <a:latin typeface="Arial"/>
                <a:cs typeface="Arial"/>
              </a:rPr>
              <a:t>E</a:t>
            </a:r>
            <a:r>
              <a:rPr sz="1200" b="1" spc="-5" dirty="0">
                <a:latin typeface="Arial"/>
                <a:cs typeface="Arial"/>
              </a:rPr>
              <a:t>M</a:t>
            </a:r>
            <a:r>
              <a:rPr sz="1200" b="1" dirty="0">
                <a:latin typeface="Arial"/>
                <a:cs typeface="Arial"/>
              </a:rPr>
              <a:t>ENT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927540" y="3393884"/>
            <a:ext cx="1571625" cy="1056640"/>
            <a:chOff x="2927540" y="3393884"/>
            <a:chExt cx="1571625" cy="1056640"/>
          </a:xfrm>
        </p:grpSpPr>
        <p:sp>
          <p:nvSpPr>
            <p:cNvPr id="14" name="object 14"/>
            <p:cNvSpPr/>
            <p:nvPr/>
          </p:nvSpPr>
          <p:spPr>
            <a:xfrm>
              <a:off x="2940557" y="3406901"/>
              <a:ext cx="1390015" cy="882650"/>
            </a:xfrm>
            <a:custGeom>
              <a:avLst/>
              <a:gdLst/>
              <a:ahLst/>
              <a:cxnLst/>
              <a:rect l="l" t="t" r="r" b="b"/>
              <a:pathLst>
                <a:path w="1390014" h="882650">
                  <a:moveTo>
                    <a:pt x="1301622" y="0"/>
                  </a:moveTo>
                  <a:lnTo>
                    <a:pt x="88265" y="0"/>
                  </a:lnTo>
                  <a:lnTo>
                    <a:pt x="53899" y="6933"/>
                  </a:lnTo>
                  <a:lnTo>
                    <a:pt x="25844" y="25844"/>
                  </a:lnTo>
                  <a:lnTo>
                    <a:pt x="6933" y="53899"/>
                  </a:lnTo>
                  <a:lnTo>
                    <a:pt x="0" y="88264"/>
                  </a:lnTo>
                  <a:lnTo>
                    <a:pt x="0" y="794131"/>
                  </a:lnTo>
                  <a:lnTo>
                    <a:pt x="6933" y="828496"/>
                  </a:lnTo>
                  <a:lnTo>
                    <a:pt x="25844" y="856551"/>
                  </a:lnTo>
                  <a:lnTo>
                    <a:pt x="53899" y="875462"/>
                  </a:lnTo>
                  <a:lnTo>
                    <a:pt x="88265" y="882396"/>
                  </a:lnTo>
                  <a:lnTo>
                    <a:pt x="1301622" y="882396"/>
                  </a:lnTo>
                  <a:lnTo>
                    <a:pt x="1335988" y="875462"/>
                  </a:lnTo>
                  <a:lnTo>
                    <a:pt x="1364043" y="856551"/>
                  </a:lnTo>
                  <a:lnTo>
                    <a:pt x="1382954" y="828496"/>
                  </a:lnTo>
                  <a:lnTo>
                    <a:pt x="1389888" y="794131"/>
                  </a:lnTo>
                  <a:lnTo>
                    <a:pt x="1389888" y="88264"/>
                  </a:lnTo>
                  <a:lnTo>
                    <a:pt x="1382954" y="53899"/>
                  </a:lnTo>
                  <a:lnTo>
                    <a:pt x="1364043" y="25844"/>
                  </a:lnTo>
                  <a:lnTo>
                    <a:pt x="1335988" y="6933"/>
                  </a:lnTo>
                  <a:lnTo>
                    <a:pt x="1301622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940557" y="3406901"/>
              <a:ext cx="1390015" cy="882650"/>
            </a:xfrm>
            <a:custGeom>
              <a:avLst/>
              <a:gdLst/>
              <a:ahLst/>
              <a:cxnLst/>
              <a:rect l="l" t="t" r="r" b="b"/>
              <a:pathLst>
                <a:path w="1390014" h="882650">
                  <a:moveTo>
                    <a:pt x="0" y="88264"/>
                  </a:moveTo>
                  <a:lnTo>
                    <a:pt x="6933" y="53899"/>
                  </a:lnTo>
                  <a:lnTo>
                    <a:pt x="25844" y="25844"/>
                  </a:lnTo>
                  <a:lnTo>
                    <a:pt x="53899" y="6933"/>
                  </a:lnTo>
                  <a:lnTo>
                    <a:pt x="88265" y="0"/>
                  </a:lnTo>
                  <a:lnTo>
                    <a:pt x="1301622" y="0"/>
                  </a:lnTo>
                  <a:lnTo>
                    <a:pt x="1335988" y="6933"/>
                  </a:lnTo>
                  <a:lnTo>
                    <a:pt x="1364043" y="25844"/>
                  </a:lnTo>
                  <a:lnTo>
                    <a:pt x="1382954" y="53899"/>
                  </a:lnTo>
                  <a:lnTo>
                    <a:pt x="1389888" y="88264"/>
                  </a:lnTo>
                  <a:lnTo>
                    <a:pt x="1389888" y="794131"/>
                  </a:lnTo>
                  <a:lnTo>
                    <a:pt x="1382954" y="828496"/>
                  </a:lnTo>
                  <a:lnTo>
                    <a:pt x="1364043" y="856551"/>
                  </a:lnTo>
                  <a:lnTo>
                    <a:pt x="1335988" y="875462"/>
                  </a:lnTo>
                  <a:lnTo>
                    <a:pt x="1301622" y="882396"/>
                  </a:lnTo>
                  <a:lnTo>
                    <a:pt x="88265" y="882396"/>
                  </a:lnTo>
                  <a:lnTo>
                    <a:pt x="53899" y="875462"/>
                  </a:lnTo>
                  <a:lnTo>
                    <a:pt x="25844" y="856551"/>
                  </a:lnTo>
                  <a:lnTo>
                    <a:pt x="6933" y="828496"/>
                  </a:lnTo>
                  <a:lnTo>
                    <a:pt x="0" y="794131"/>
                  </a:lnTo>
                  <a:lnTo>
                    <a:pt x="0" y="88264"/>
                  </a:lnTo>
                  <a:close/>
                </a:path>
              </a:pathLst>
            </a:custGeom>
            <a:ln w="25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94481" y="3553205"/>
              <a:ext cx="1391920" cy="883919"/>
            </a:xfrm>
            <a:custGeom>
              <a:avLst/>
              <a:gdLst/>
              <a:ahLst/>
              <a:cxnLst/>
              <a:rect l="l" t="t" r="r" b="b"/>
              <a:pathLst>
                <a:path w="1391920" h="883920">
                  <a:moveTo>
                    <a:pt x="1303020" y="0"/>
                  </a:moveTo>
                  <a:lnTo>
                    <a:pt x="88392" y="0"/>
                  </a:lnTo>
                  <a:lnTo>
                    <a:pt x="54006" y="6953"/>
                  </a:lnTo>
                  <a:lnTo>
                    <a:pt x="25908" y="25908"/>
                  </a:lnTo>
                  <a:lnTo>
                    <a:pt x="6953" y="54006"/>
                  </a:lnTo>
                  <a:lnTo>
                    <a:pt x="0" y="88392"/>
                  </a:lnTo>
                  <a:lnTo>
                    <a:pt x="0" y="795528"/>
                  </a:lnTo>
                  <a:lnTo>
                    <a:pt x="6953" y="829913"/>
                  </a:lnTo>
                  <a:lnTo>
                    <a:pt x="25907" y="858012"/>
                  </a:lnTo>
                  <a:lnTo>
                    <a:pt x="54006" y="876966"/>
                  </a:lnTo>
                  <a:lnTo>
                    <a:pt x="88392" y="883920"/>
                  </a:lnTo>
                  <a:lnTo>
                    <a:pt x="1303020" y="883920"/>
                  </a:lnTo>
                  <a:lnTo>
                    <a:pt x="1337405" y="876966"/>
                  </a:lnTo>
                  <a:lnTo>
                    <a:pt x="1365504" y="858012"/>
                  </a:lnTo>
                  <a:lnTo>
                    <a:pt x="1384458" y="829913"/>
                  </a:lnTo>
                  <a:lnTo>
                    <a:pt x="1391412" y="795528"/>
                  </a:lnTo>
                  <a:lnTo>
                    <a:pt x="1391412" y="88392"/>
                  </a:lnTo>
                  <a:lnTo>
                    <a:pt x="1384458" y="54006"/>
                  </a:lnTo>
                  <a:lnTo>
                    <a:pt x="1365504" y="25908"/>
                  </a:lnTo>
                  <a:lnTo>
                    <a:pt x="1337405" y="6953"/>
                  </a:lnTo>
                  <a:lnTo>
                    <a:pt x="130302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094481" y="3553205"/>
              <a:ext cx="1391920" cy="883919"/>
            </a:xfrm>
            <a:custGeom>
              <a:avLst/>
              <a:gdLst/>
              <a:ahLst/>
              <a:cxnLst/>
              <a:rect l="l" t="t" r="r" b="b"/>
              <a:pathLst>
                <a:path w="1391920" h="883920">
                  <a:moveTo>
                    <a:pt x="0" y="88392"/>
                  </a:moveTo>
                  <a:lnTo>
                    <a:pt x="6953" y="54006"/>
                  </a:lnTo>
                  <a:lnTo>
                    <a:pt x="25908" y="25908"/>
                  </a:lnTo>
                  <a:lnTo>
                    <a:pt x="54006" y="6953"/>
                  </a:lnTo>
                  <a:lnTo>
                    <a:pt x="88392" y="0"/>
                  </a:lnTo>
                  <a:lnTo>
                    <a:pt x="1303020" y="0"/>
                  </a:lnTo>
                  <a:lnTo>
                    <a:pt x="1337405" y="6953"/>
                  </a:lnTo>
                  <a:lnTo>
                    <a:pt x="1365504" y="25908"/>
                  </a:lnTo>
                  <a:lnTo>
                    <a:pt x="1384458" y="54006"/>
                  </a:lnTo>
                  <a:lnTo>
                    <a:pt x="1391412" y="88392"/>
                  </a:lnTo>
                  <a:lnTo>
                    <a:pt x="1391412" y="795528"/>
                  </a:lnTo>
                  <a:lnTo>
                    <a:pt x="1384458" y="829913"/>
                  </a:lnTo>
                  <a:lnTo>
                    <a:pt x="1365504" y="858012"/>
                  </a:lnTo>
                  <a:lnTo>
                    <a:pt x="1337405" y="876966"/>
                  </a:lnTo>
                  <a:lnTo>
                    <a:pt x="1303020" y="883920"/>
                  </a:lnTo>
                  <a:lnTo>
                    <a:pt x="88392" y="883920"/>
                  </a:lnTo>
                  <a:lnTo>
                    <a:pt x="54006" y="876966"/>
                  </a:lnTo>
                  <a:lnTo>
                    <a:pt x="25907" y="858012"/>
                  </a:lnTo>
                  <a:lnTo>
                    <a:pt x="6953" y="829913"/>
                  </a:lnTo>
                  <a:lnTo>
                    <a:pt x="0" y="795528"/>
                  </a:lnTo>
                  <a:lnTo>
                    <a:pt x="0" y="88392"/>
                  </a:lnTo>
                  <a:close/>
                </a:path>
              </a:pathLst>
            </a:custGeom>
            <a:ln w="25908">
              <a:solidFill>
                <a:srgbClr val="EF7E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243833" y="3797303"/>
            <a:ext cx="955040" cy="371893"/>
          </a:xfrm>
          <a:prstGeom prst="rect">
            <a:avLst/>
          </a:prstGeom>
        </p:spPr>
        <p:txBody>
          <a:bodyPr vert="horz" wrap="square" lIns="0" tIns="38089" rIns="0" bIns="0" rtlCol="0">
            <a:spAutoFit/>
          </a:bodyPr>
          <a:lstStyle/>
          <a:p>
            <a:pPr marL="147913" marR="5078" indent="-135851">
              <a:lnSpc>
                <a:spcPts val="1250"/>
              </a:lnSpc>
              <a:spcBef>
                <a:spcPts val="300"/>
              </a:spcBef>
            </a:pPr>
            <a:r>
              <a:rPr sz="1200" b="1" spc="-40" dirty="0">
                <a:latin typeface="Arial"/>
                <a:cs typeface="Arial"/>
              </a:rPr>
              <a:t>SPATIAL  </a:t>
            </a:r>
            <a:r>
              <a:rPr sz="1200" b="1" dirty="0">
                <a:latin typeface="Arial"/>
                <a:cs typeface="Arial"/>
              </a:rPr>
              <a:t>FI</a:t>
            </a:r>
            <a:r>
              <a:rPr sz="1200" b="1" spc="-85" dirty="0">
                <a:latin typeface="Arial"/>
                <a:cs typeface="Arial"/>
              </a:rPr>
              <a:t>L</a:t>
            </a:r>
            <a:r>
              <a:rPr sz="1200" b="1" dirty="0">
                <a:latin typeface="Arial"/>
                <a:cs typeface="Arial"/>
              </a:rPr>
              <a:t>TERING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927540" y="4681667"/>
            <a:ext cx="1571625" cy="1054735"/>
            <a:chOff x="2927540" y="4681664"/>
            <a:chExt cx="1571625" cy="1054735"/>
          </a:xfrm>
        </p:grpSpPr>
        <p:sp>
          <p:nvSpPr>
            <p:cNvPr id="20" name="object 20"/>
            <p:cNvSpPr/>
            <p:nvPr/>
          </p:nvSpPr>
          <p:spPr>
            <a:xfrm>
              <a:off x="2940557" y="4694682"/>
              <a:ext cx="1390015" cy="882650"/>
            </a:xfrm>
            <a:custGeom>
              <a:avLst/>
              <a:gdLst/>
              <a:ahLst/>
              <a:cxnLst/>
              <a:rect l="l" t="t" r="r" b="b"/>
              <a:pathLst>
                <a:path w="1390014" h="882650">
                  <a:moveTo>
                    <a:pt x="1301622" y="0"/>
                  </a:moveTo>
                  <a:lnTo>
                    <a:pt x="88265" y="0"/>
                  </a:lnTo>
                  <a:lnTo>
                    <a:pt x="53899" y="6933"/>
                  </a:lnTo>
                  <a:lnTo>
                    <a:pt x="25844" y="25844"/>
                  </a:lnTo>
                  <a:lnTo>
                    <a:pt x="6933" y="53899"/>
                  </a:lnTo>
                  <a:lnTo>
                    <a:pt x="0" y="88265"/>
                  </a:lnTo>
                  <a:lnTo>
                    <a:pt x="0" y="794131"/>
                  </a:lnTo>
                  <a:lnTo>
                    <a:pt x="6933" y="828496"/>
                  </a:lnTo>
                  <a:lnTo>
                    <a:pt x="25844" y="856551"/>
                  </a:lnTo>
                  <a:lnTo>
                    <a:pt x="53899" y="875462"/>
                  </a:lnTo>
                  <a:lnTo>
                    <a:pt x="88265" y="882396"/>
                  </a:lnTo>
                  <a:lnTo>
                    <a:pt x="1301622" y="882396"/>
                  </a:lnTo>
                  <a:lnTo>
                    <a:pt x="1335988" y="875462"/>
                  </a:lnTo>
                  <a:lnTo>
                    <a:pt x="1364043" y="856551"/>
                  </a:lnTo>
                  <a:lnTo>
                    <a:pt x="1382954" y="828496"/>
                  </a:lnTo>
                  <a:lnTo>
                    <a:pt x="1389888" y="794131"/>
                  </a:lnTo>
                  <a:lnTo>
                    <a:pt x="1389888" y="88265"/>
                  </a:lnTo>
                  <a:lnTo>
                    <a:pt x="1382954" y="53899"/>
                  </a:lnTo>
                  <a:lnTo>
                    <a:pt x="1364043" y="25844"/>
                  </a:lnTo>
                  <a:lnTo>
                    <a:pt x="1335988" y="6933"/>
                  </a:lnTo>
                  <a:lnTo>
                    <a:pt x="1301622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940557" y="4694682"/>
              <a:ext cx="1390015" cy="882650"/>
            </a:xfrm>
            <a:custGeom>
              <a:avLst/>
              <a:gdLst/>
              <a:ahLst/>
              <a:cxnLst/>
              <a:rect l="l" t="t" r="r" b="b"/>
              <a:pathLst>
                <a:path w="1390014" h="882650">
                  <a:moveTo>
                    <a:pt x="0" y="88265"/>
                  </a:moveTo>
                  <a:lnTo>
                    <a:pt x="6933" y="53899"/>
                  </a:lnTo>
                  <a:lnTo>
                    <a:pt x="25844" y="25844"/>
                  </a:lnTo>
                  <a:lnTo>
                    <a:pt x="53899" y="6933"/>
                  </a:lnTo>
                  <a:lnTo>
                    <a:pt x="88265" y="0"/>
                  </a:lnTo>
                  <a:lnTo>
                    <a:pt x="1301622" y="0"/>
                  </a:lnTo>
                  <a:lnTo>
                    <a:pt x="1335988" y="6933"/>
                  </a:lnTo>
                  <a:lnTo>
                    <a:pt x="1364043" y="25844"/>
                  </a:lnTo>
                  <a:lnTo>
                    <a:pt x="1382954" y="53899"/>
                  </a:lnTo>
                  <a:lnTo>
                    <a:pt x="1389888" y="88265"/>
                  </a:lnTo>
                  <a:lnTo>
                    <a:pt x="1389888" y="794131"/>
                  </a:lnTo>
                  <a:lnTo>
                    <a:pt x="1382954" y="828496"/>
                  </a:lnTo>
                  <a:lnTo>
                    <a:pt x="1364043" y="856551"/>
                  </a:lnTo>
                  <a:lnTo>
                    <a:pt x="1335988" y="875462"/>
                  </a:lnTo>
                  <a:lnTo>
                    <a:pt x="1301622" y="882396"/>
                  </a:lnTo>
                  <a:lnTo>
                    <a:pt x="88265" y="882396"/>
                  </a:lnTo>
                  <a:lnTo>
                    <a:pt x="53899" y="875462"/>
                  </a:lnTo>
                  <a:lnTo>
                    <a:pt x="25844" y="856551"/>
                  </a:lnTo>
                  <a:lnTo>
                    <a:pt x="6933" y="828496"/>
                  </a:lnTo>
                  <a:lnTo>
                    <a:pt x="0" y="794131"/>
                  </a:lnTo>
                  <a:lnTo>
                    <a:pt x="0" y="88265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094481" y="4840986"/>
              <a:ext cx="1391920" cy="882650"/>
            </a:xfrm>
            <a:custGeom>
              <a:avLst/>
              <a:gdLst/>
              <a:ahLst/>
              <a:cxnLst/>
              <a:rect l="l" t="t" r="r" b="b"/>
              <a:pathLst>
                <a:path w="1391920" h="882650">
                  <a:moveTo>
                    <a:pt x="1303146" y="0"/>
                  </a:moveTo>
                  <a:lnTo>
                    <a:pt x="88265" y="0"/>
                  </a:lnTo>
                  <a:lnTo>
                    <a:pt x="53899" y="6933"/>
                  </a:lnTo>
                  <a:lnTo>
                    <a:pt x="25844" y="25844"/>
                  </a:lnTo>
                  <a:lnTo>
                    <a:pt x="6933" y="53899"/>
                  </a:lnTo>
                  <a:lnTo>
                    <a:pt x="0" y="88264"/>
                  </a:lnTo>
                  <a:lnTo>
                    <a:pt x="0" y="794156"/>
                  </a:lnTo>
                  <a:lnTo>
                    <a:pt x="6933" y="828501"/>
                  </a:lnTo>
                  <a:lnTo>
                    <a:pt x="25844" y="856549"/>
                  </a:lnTo>
                  <a:lnTo>
                    <a:pt x="53899" y="875461"/>
                  </a:lnTo>
                  <a:lnTo>
                    <a:pt x="88265" y="882395"/>
                  </a:lnTo>
                  <a:lnTo>
                    <a:pt x="1303146" y="882395"/>
                  </a:lnTo>
                  <a:lnTo>
                    <a:pt x="1337512" y="875461"/>
                  </a:lnTo>
                  <a:lnTo>
                    <a:pt x="1365567" y="856549"/>
                  </a:lnTo>
                  <a:lnTo>
                    <a:pt x="1384478" y="828501"/>
                  </a:lnTo>
                  <a:lnTo>
                    <a:pt x="1391412" y="794156"/>
                  </a:lnTo>
                  <a:lnTo>
                    <a:pt x="1391412" y="88264"/>
                  </a:lnTo>
                  <a:lnTo>
                    <a:pt x="1384478" y="53899"/>
                  </a:lnTo>
                  <a:lnTo>
                    <a:pt x="1365567" y="25844"/>
                  </a:lnTo>
                  <a:lnTo>
                    <a:pt x="1337512" y="6933"/>
                  </a:lnTo>
                  <a:lnTo>
                    <a:pt x="1303146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094481" y="4840986"/>
              <a:ext cx="1391920" cy="882650"/>
            </a:xfrm>
            <a:custGeom>
              <a:avLst/>
              <a:gdLst/>
              <a:ahLst/>
              <a:cxnLst/>
              <a:rect l="l" t="t" r="r" b="b"/>
              <a:pathLst>
                <a:path w="1391920" h="882650">
                  <a:moveTo>
                    <a:pt x="0" y="88264"/>
                  </a:moveTo>
                  <a:lnTo>
                    <a:pt x="6933" y="53899"/>
                  </a:lnTo>
                  <a:lnTo>
                    <a:pt x="25844" y="25844"/>
                  </a:lnTo>
                  <a:lnTo>
                    <a:pt x="53899" y="6933"/>
                  </a:lnTo>
                  <a:lnTo>
                    <a:pt x="88265" y="0"/>
                  </a:lnTo>
                  <a:lnTo>
                    <a:pt x="1303146" y="0"/>
                  </a:lnTo>
                  <a:lnTo>
                    <a:pt x="1337512" y="6933"/>
                  </a:lnTo>
                  <a:lnTo>
                    <a:pt x="1365567" y="25844"/>
                  </a:lnTo>
                  <a:lnTo>
                    <a:pt x="1384478" y="53899"/>
                  </a:lnTo>
                  <a:lnTo>
                    <a:pt x="1391412" y="88264"/>
                  </a:lnTo>
                  <a:lnTo>
                    <a:pt x="1391412" y="794156"/>
                  </a:lnTo>
                  <a:lnTo>
                    <a:pt x="1384478" y="828501"/>
                  </a:lnTo>
                  <a:lnTo>
                    <a:pt x="1365567" y="856549"/>
                  </a:lnTo>
                  <a:lnTo>
                    <a:pt x="1337512" y="875461"/>
                  </a:lnTo>
                  <a:lnTo>
                    <a:pt x="1303146" y="882395"/>
                  </a:lnTo>
                  <a:lnTo>
                    <a:pt x="88265" y="882395"/>
                  </a:lnTo>
                  <a:lnTo>
                    <a:pt x="53899" y="875461"/>
                  </a:lnTo>
                  <a:lnTo>
                    <a:pt x="25844" y="856549"/>
                  </a:lnTo>
                  <a:lnTo>
                    <a:pt x="6933" y="828501"/>
                  </a:lnTo>
                  <a:lnTo>
                    <a:pt x="0" y="794156"/>
                  </a:lnTo>
                  <a:lnTo>
                    <a:pt x="0" y="88264"/>
                  </a:lnTo>
                  <a:close/>
                </a:path>
              </a:pathLst>
            </a:custGeom>
            <a:ln w="25908">
              <a:solidFill>
                <a:srgbClr val="EF7E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207257" y="5017389"/>
            <a:ext cx="1165225" cy="457161"/>
          </a:xfrm>
          <a:prstGeom prst="rect">
            <a:avLst/>
          </a:prstGeom>
        </p:spPr>
        <p:txBody>
          <a:bodyPr vert="horz" wrap="square" lIns="0" tIns="48880" rIns="0" bIns="0" rtlCol="0">
            <a:spAutoFit/>
          </a:bodyPr>
          <a:lstStyle/>
          <a:p>
            <a:pPr marL="175844" indent="-128867">
              <a:spcBef>
                <a:spcPts val="385"/>
              </a:spcBef>
              <a:buSzPct val="91666"/>
              <a:buAutoNum type="arabicPeriod"/>
              <a:tabLst>
                <a:tab pos="176478" algn="l"/>
              </a:tabLst>
            </a:pPr>
            <a:r>
              <a:rPr sz="1200" b="1" spc="-5" dirty="0">
                <a:latin typeface="Arial"/>
                <a:cs typeface="Arial"/>
              </a:rPr>
              <a:t>SMOOTHING</a:t>
            </a:r>
            <a:endParaRPr sz="1200">
              <a:latin typeface="Arial"/>
              <a:cs typeface="Arial"/>
            </a:endParaRPr>
          </a:p>
          <a:p>
            <a:pPr marL="140293" indent="-128231">
              <a:spcBef>
                <a:spcPts val="290"/>
              </a:spcBef>
              <a:buSzPct val="91666"/>
              <a:buAutoNum type="arabicPeriod"/>
              <a:tabLst>
                <a:tab pos="140928" algn="l"/>
              </a:tabLst>
            </a:pPr>
            <a:r>
              <a:rPr sz="1200" b="1" dirty="0">
                <a:latin typeface="Arial"/>
                <a:cs typeface="Arial"/>
              </a:rPr>
              <a:t>S</a:t>
            </a:r>
            <a:r>
              <a:rPr sz="1200" b="1" spc="-5" dirty="0">
                <a:latin typeface="Arial"/>
                <a:cs typeface="Arial"/>
              </a:rPr>
              <a:t>H</a:t>
            </a:r>
            <a:r>
              <a:rPr sz="1200" b="1" spc="-50" dirty="0">
                <a:latin typeface="Arial"/>
                <a:cs typeface="Arial"/>
              </a:rPr>
              <a:t>A</a:t>
            </a:r>
            <a:r>
              <a:rPr sz="1200" b="1" spc="-5" dirty="0">
                <a:latin typeface="Arial"/>
                <a:cs typeface="Arial"/>
              </a:rPr>
              <a:t>RPENING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626803" y="3393884"/>
            <a:ext cx="1570355" cy="1056640"/>
            <a:chOff x="4626800" y="3393884"/>
            <a:chExt cx="1570355" cy="1056640"/>
          </a:xfrm>
        </p:grpSpPr>
        <p:sp>
          <p:nvSpPr>
            <p:cNvPr id="26" name="object 26"/>
            <p:cNvSpPr/>
            <p:nvPr/>
          </p:nvSpPr>
          <p:spPr>
            <a:xfrm>
              <a:off x="4639818" y="3406901"/>
              <a:ext cx="1390015" cy="882650"/>
            </a:xfrm>
            <a:custGeom>
              <a:avLst/>
              <a:gdLst/>
              <a:ahLst/>
              <a:cxnLst/>
              <a:rect l="l" t="t" r="r" b="b"/>
              <a:pathLst>
                <a:path w="1390014" h="882650">
                  <a:moveTo>
                    <a:pt x="1301623" y="0"/>
                  </a:moveTo>
                  <a:lnTo>
                    <a:pt x="88265" y="0"/>
                  </a:lnTo>
                  <a:lnTo>
                    <a:pt x="53899" y="6933"/>
                  </a:lnTo>
                  <a:lnTo>
                    <a:pt x="25844" y="25844"/>
                  </a:lnTo>
                  <a:lnTo>
                    <a:pt x="6933" y="53899"/>
                  </a:lnTo>
                  <a:lnTo>
                    <a:pt x="0" y="88264"/>
                  </a:lnTo>
                  <a:lnTo>
                    <a:pt x="0" y="794131"/>
                  </a:lnTo>
                  <a:lnTo>
                    <a:pt x="6933" y="828496"/>
                  </a:lnTo>
                  <a:lnTo>
                    <a:pt x="25844" y="856551"/>
                  </a:lnTo>
                  <a:lnTo>
                    <a:pt x="53899" y="875462"/>
                  </a:lnTo>
                  <a:lnTo>
                    <a:pt x="88265" y="882396"/>
                  </a:lnTo>
                  <a:lnTo>
                    <a:pt x="1301623" y="882396"/>
                  </a:lnTo>
                  <a:lnTo>
                    <a:pt x="1335988" y="875462"/>
                  </a:lnTo>
                  <a:lnTo>
                    <a:pt x="1364043" y="856551"/>
                  </a:lnTo>
                  <a:lnTo>
                    <a:pt x="1382954" y="828496"/>
                  </a:lnTo>
                  <a:lnTo>
                    <a:pt x="1389888" y="794131"/>
                  </a:lnTo>
                  <a:lnTo>
                    <a:pt x="1389888" y="88264"/>
                  </a:lnTo>
                  <a:lnTo>
                    <a:pt x="1382954" y="53899"/>
                  </a:lnTo>
                  <a:lnTo>
                    <a:pt x="1364043" y="25844"/>
                  </a:lnTo>
                  <a:lnTo>
                    <a:pt x="1335988" y="6933"/>
                  </a:lnTo>
                  <a:lnTo>
                    <a:pt x="1301623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639818" y="3406901"/>
              <a:ext cx="1390015" cy="882650"/>
            </a:xfrm>
            <a:custGeom>
              <a:avLst/>
              <a:gdLst/>
              <a:ahLst/>
              <a:cxnLst/>
              <a:rect l="l" t="t" r="r" b="b"/>
              <a:pathLst>
                <a:path w="1390014" h="882650">
                  <a:moveTo>
                    <a:pt x="0" y="88264"/>
                  </a:moveTo>
                  <a:lnTo>
                    <a:pt x="6933" y="53899"/>
                  </a:lnTo>
                  <a:lnTo>
                    <a:pt x="25844" y="25844"/>
                  </a:lnTo>
                  <a:lnTo>
                    <a:pt x="53899" y="6933"/>
                  </a:lnTo>
                  <a:lnTo>
                    <a:pt x="88265" y="0"/>
                  </a:lnTo>
                  <a:lnTo>
                    <a:pt x="1301623" y="0"/>
                  </a:lnTo>
                  <a:lnTo>
                    <a:pt x="1335988" y="6933"/>
                  </a:lnTo>
                  <a:lnTo>
                    <a:pt x="1364043" y="25844"/>
                  </a:lnTo>
                  <a:lnTo>
                    <a:pt x="1382954" y="53899"/>
                  </a:lnTo>
                  <a:lnTo>
                    <a:pt x="1389888" y="88264"/>
                  </a:lnTo>
                  <a:lnTo>
                    <a:pt x="1389888" y="794131"/>
                  </a:lnTo>
                  <a:lnTo>
                    <a:pt x="1382954" y="828496"/>
                  </a:lnTo>
                  <a:lnTo>
                    <a:pt x="1364043" y="856551"/>
                  </a:lnTo>
                  <a:lnTo>
                    <a:pt x="1335988" y="875462"/>
                  </a:lnTo>
                  <a:lnTo>
                    <a:pt x="1301623" y="882396"/>
                  </a:lnTo>
                  <a:lnTo>
                    <a:pt x="88265" y="882396"/>
                  </a:lnTo>
                  <a:lnTo>
                    <a:pt x="53899" y="875462"/>
                  </a:lnTo>
                  <a:lnTo>
                    <a:pt x="25844" y="856551"/>
                  </a:lnTo>
                  <a:lnTo>
                    <a:pt x="6933" y="828496"/>
                  </a:lnTo>
                  <a:lnTo>
                    <a:pt x="0" y="794131"/>
                  </a:lnTo>
                  <a:lnTo>
                    <a:pt x="0" y="88264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793742" y="3553205"/>
              <a:ext cx="1390015" cy="883919"/>
            </a:xfrm>
            <a:custGeom>
              <a:avLst/>
              <a:gdLst/>
              <a:ahLst/>
              <a:cxnLst/>
              <a:rect l="l" t="t" r="r" b="b"/>
              <a:pathLst>
                <a:path w="1390014" h="883920">
                  <a:moveTo>
                    <a:pt x="1301496" y="0"/>
                  </a:moveTo>
                  <a:lnTo>
                    <a:pt x="88392" y="0"/>
                  </a:lnTo>
                  <a:lnTo>
                    <a:pt x="54006" y="6953"/>
                  </a:lnTo>
                  <a:lnTo>
                    <a:pt x="25908" y="25908"/>
                  </a:lnTo>
                  <a:lnTo>
                    <a:pt x="6953" y="54006"/>
                  </a:lnTo>
                  <a:lnTo>
                    <a:pt x="0" y="88392"/>
                  </a:lnTo>
                  <a:lnTo>
                    <a:pt x="0" y="795528"/>
                  </a:lnTo>
                  <a:lnTo>
                    <a:pt x="6953" y="829913"/>
                  </a:lnTo>
                  <a:lnTo>
                    <a:pt x="25907" y="858012"/>
                  </a:lnTo>
                  <a:lnTo>
                    <a:pt x="54006" y="876966"/>
                  </a:lnTo>
                  <a:lnTo>
                    <a:pt x="88392" y="883920"/>
                  </a:lnTo>
                  <a:lnTo>
                    <a:pt x="1301496" y="883920"/>
                  </a:lnTo>
                  <a:lnTo>
                    <a:pt x="1335881" y="876966"/>
                  </a:lnTo>
                  <a:lnTo>
                    <a:pt x="1363979" y="858012"/>
                  </a:lnTo>
                  <a:lnTo>
                    <a:pt x="1382934" y="829913"/>
                  </a:lnTo>
                  <a:lnTo>
                    <a:pt x="1389888" y="795528"/>
                  </a:lnTo>
                  <a:lnTo>
                    <a:pt x="1389888" y="88392"/>
                  </a:lnTo>
                  <a:lnTo>
                    <a:pt x="1382934" y="54006"/>
                  </a:lnTo>
                  <a:lnTo>
                    <a:pt x="1363979" y="25908"/>
                  </a:lnTo>
                  <a:lnTo>
                    <a:pt x="1335881" y="6953"/>
                  </a:lnTo>
                  <a:lnTo>
                    <a:pt x="1301496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793742" y="3553205"/>
              <a:ext cx="1390015" cy="883919"/>
            </a:xfrm>
            <a:custGeom>
              <a:avLst/>
              <a:gdLst/>
              <a:ahLst/>
              <a:cxnLst/>
              <a:rect l="l" t="t" r="r" b="b"/>
              <a:pathLst>
                <a:path w="1390014" h="883920">
                  <a:moveTo>
                    <a:pt x="0" y="88392"/>
                  </a:moveTo>
                  <a:lnTo>
                    <a:pt x="6953" y="54006"/>
                  </a:lnTo>
                  <a:lnTo>
                    <a:pt x="25908" y="25908"/>
                  </a:lnTo>
                  <a:lnTo>
                    <a:pt x="54006" y="6953"/>
                  </a:lnTo>
                  <a:lnTo>
                    <a:pt x="88392" y="0"/>
                  </a:lnTo>
                  <a:lnTo>
                    <a:pt x="1301496" y="0"/>
                  </a:lnTo>
                  <a:lnTo>
                    <a:pt x="1335881" y="6953"/>
                  </a:lnTo>
                  <a:lnTo>
                    <a:pt x="1363979" y="25908"/>
                  </a:lnTo>
                  <a:lnTo>
                    <a:pt x="1382934" y="54006"/>
                  </a:lnTo>
                  <a:lnTo>
                    <a:pt x="1389888" y="88392"/>
                  </a:lnTo>
                  <a:lnTo>
                    <a:pt x="1389888" y="795528"/>
                  </a:lnTo>
                  <a:lnTo>
                    <a:pt x="1382934" y="829913"/>
                  </a:lnTo>
                  <a:lnTo>
                    <a:pt x="1363979" y="858012"/>
                  </a:lnTo>
                  <a:lnTo>
                    <a:pt x="1335881" y="876966"/>
                  </a:lnTo>
                  <a:lnTo>
                    <a:pt x="1301496" y="883920"/>
                  </a:lnTo>
                  <a:lnTo>
                    <a:pt x="88392" y="883920"/>
                  </a:lnTo>
                  <a:lnTo>
                    <a:pt x="54006" y="876966"/>
                  </a:lnTo>
                  <a:lnTo>
                    <a:pt x="25907" y="858012"/>
                  </a:lnTo>
                  <a:lnTo>
                    <a:pt x="6953" y="829913"/>
                  </a:lnTo>
                  <a:lnTo>
                    <a:pt x="0" y="795528"/>
                  </a:lnTo>
                  <a:lnTo>
                    <a:pt x="0" y="88392"/>
                  </a:lnTo>
                  <a:close/>
                </a:path>
              </a:pathLst>
            </a:custGeom>
            <a:ln w="25908">
              <a:solidFill>
                <a:srgbClr val="EF7E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4999484" y="3797303"/>
            <a:ext cx="981710" cy="371893"/>
          </a:xfrm>
          <a:prstGeom prst="rect">
            <a:avLst/>
          </a:prstGeom>
        </p:spPr>
        <p:txBody>
          <a:bodyPr vert="horz" wrap="square" lIns="0" tIns="38089" rIns="0" bIns="0" rtlCol="0">
            <a:spAutoFit/>
          </a:bodyPr>
          <a:lstStyle/>
          <a:p>
            <a:pPr marL="91413" marR="5078" indent="-79351">
              <a:lnSpc>
                <a:spcPts val="1250"/>
              </a:lnSpc>
              <a:spcBef>
                <a:spcPts val="300"/>
              </a:spcBef>
            </a:pPr>
            <a:r>
              <a:rPr sz="1200" b="1" dirty="0">
                <a:latin typeface="Arial"/>
                <a:cs typeface="Arial"/>
              </a:rPr>
              <a:t>F</a:t>
            </a:r>
            <a:r>
              <a:rPr sz="1200" b="1" spc="-5" dirty="0">
                <a:latin typeface="Arial"/>
                <a:cs typeface="Arial"/>
              </a:rPr>
              <a:t>R</a:t>
            </a:r>
            <a:r>
              <a:rPr sz="1200" b="1" dirty="0">
                <a:latin typeface="Arial"/>
                <a:cs typeface="Arial"/>
              </a:rPr>
              <a:t>EQUE</a:t>
            </a:r>
            <a:r>
              <a:rPr sz="1200" b="1" spc="-5" dirty="0">
                <a:latin typeface="Arial"/>
                <a:cs typeface="Arial"/>
              </a:rPr>
              <a:t>N</a:t>
            </a:r>
            <a:r>
              <a:rPr sz="1200" b="1" spc="-10" dirty="0">
                <a:latin typeface="Arial"/>
                <a:cs typeface="Arial"/>
              </a:rPr>
              <a:t>C</a:t>
            </a:r>
            <a:r>
              <a:rPr sz="1200" b="1" dirty="0">
                <a:latin typeface="Arial"/>
                <a:cs typeface="Arial"/>
              </a:rPr>
              <a:t>Y  </a:t>
            </a:r>
            <a:r>
              <a:rPr sz="1200" b="1" spc="-10" dirty="0">
                <a:latin typeface="Arial"/>
                <a:cs typeface="Arial"/>
              </a:rPr>
              <a:t>FILTERING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4626864" y="4681728"/>
            <a:ext cx="1569720" cy="1054735"/>
            <a:chOff x="4626864" y="4681728"/>
            <a:chExt cx="1569720" cy="1054735"/>
          </a:xfrm>
        </p:grpSpPr>
        <p:sp>
          <p:nvSpPr>
            <p:cNvPr id="32" name="object 32"/>
            <p:cNvSpPr/>
            <p:nvPr/>
          </p:nvSpPr>
          <p:spPr>
            <a:xfrm>
              <a:off x="4639818" y="4694682"/>
              <a:ext cx="1390015" cy="882650"/>
            </a:xfrm>
            <a:custGeom>
              <a:avLst/>
              <a:gdLst/>
              <a:ahLst/>
              <a:cxnLst/>
              <a:rect l="l" t="t" r="r" b="b"/>
              <a:pathLst>
                <a:path w="1390014" h="882650">
                  <a:moveTo>
                    <a:pt x="1301623" y="0"/>
                  </a:moveTo>
                  <a:lnTo>
                    <a:pt x="88265" y="0"/>
                  </a:lnTo>
                  <a:lnTo>
                    <a:pt x="53899" y="6933"/>
                  </a:lnTo>
                  <a:lnTo>
                    <a:pt x="25844" y="25844"/>
                  </a:lnTo>
                  <a:lnTo>
                    <a:pt x="6933" y="53899"/>
                  </a:lnTo>
                  <a:lnTo>
                    <a:pt x="0" y="88265"/>
                  </a:lnTo>
                  <a:lnTo>
                    <a:pt x="0" y="794131"/>
                  </a:lnTo>
                  <a:lnTo>
                    <a:pt x="6933" y="828496"/>
                  </a:lnTo>
                  <a:lnTo>
                    <a:pt x="25844" y="856551"/>
                  </a:lnTo>
                  <a:lnTo>
                    <a:pt x="53899" y="875462"/>
                  </a:lnTo>
                  <a:lnTo>
                    <a:pt x="88265" y="882396"/>
                  </a:lnTo>
                  <a:lnTo>
                    <a:pt x="1301623" y="882396"/>
                  </a:lnTo>
                  <a:lnTo>
                    <a:pt x="1335988" y="875462"/>
                  </a:lnTo>
                  <a:lnTo>
                    <a:pt x="1364043" y="856551"/>
                  </a:lnTo>
                  <a:lnTo>
                    <a:pt x="1382954" y="828496"/>
                  </a:lnTo>
                  <a:lnTo>
                    <a:pt x="1389888" y="794131"/>
                  </a:lnTo>
                  <a:lnTo>
                    <a:pt x="1389888" y="88265"/>
                  </a:lnTo>
                  <a:lnTo>
                    <a:pt x="1382954" y="53899"/>
                  </a:lnTo>
                  <a:lnTo>
                    <a:pt x="1364043" y="25844"/>
                  </a:lnTo>
                  <a:lnTo>
                    <a:pt x="1335988" y="6933"/>
                  </a:lnTo>
                  <a:lnTo>
                    <a:pt x="1301623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639818" y="4694682"/>
              <a:ext cx="1390015" cy="882650"/>
            </a:xfrm>
            <a:custGeom>
              <a:avLst/>
              <a:gdLst/>
              <a:ahLst/>
              <a:cxnLst/>
              <a:rect l="l" t="t" r="r" b="b"/>
              <a:pathLst>
                <a:path w="1390014" h="882650">
                  <a:moveTo>
                    <a:pt x="0" y="88265"/>
                  </a:moveTo>
                  <a:lnTo>
                    <a:pt x="6933" y="53899"/>
                  </a:lnTo>
                  <a:lnTo>
                    <a:pt x="25844" y="25844"/>
                  </a:lnTo>
                  <a:lnTo>
                    <a:pt x="53899" y="6933"/>
                  </a:lnTo>
                  <a:lnTo>
                    <a:pt x="88265" y="0"/>
                  </a:lnTo>
                  <a:lnTo>
                    <a:pt x="1301623" y="0"/>
                  </a:lnTo>
                  <a:lnTo>
                    <a:pt x="1335988" y="6933"/>
                  </a:lnTo>
                  <a:lnTo>
                    <a:pt x="1364043" y="25844"/>
                  </a:lnTo>
                  <a:lnTo>
                    <a:pt x="1382954" y="53899"/>
                  </a:lnTo>
                  <a:lnTo>
                    <a:pt x="1389888" y="88265"/>
                  </a:lnTo>
                  <a:lnTo>
                    <a:pt x="1389888" y="794131"/>
                  </a:lnTo>
                  <a:lnTo>
                    <a:pt x="1382954" y="828496"/>
                  </a:lnTo>
                  <a:lnTo>
                    <a:pt x="1364043" y="856551"/>
                  </a:lnTo>
                  <a:lnTo>
                    <a:pt x="1335988" y="875462"/>
                  </a:lnTo>
                  <a:lnTo>
                    <a:pt x="1301623" y="882396"/>
                  </a:lnTo>
                  <a:lnTo>
                    <a:pt x="88265" y="882396"/>
                  </a:lnTo>
                  <a:lnTo>
                    <a:pt x="53899" y="875462"/>
                  </a:lnTo>
                  <a:lnTo>
                    <a:pt x="25844" y="856551"/>
                  </a:lnTo>
                  <a:lnTo>
                    <a:pt x="6933" y="828496"/>
                  </a:lnTo>
                  <a:lnTo>
                    <a:pt x="0" y="794131"/>
                  </a:lnTo>
                  <a:lnTo>
                    <a:pt x="0" y="88265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793742" y="4840986"/>
              <a:ext cx="1390015" cy="882650"/>
            </a:xfrm>
            <a:custGeom>
              <a:avLst/>
              <a:gdLst/>
              <a:ahLst/>
              <a:cxnLst/>
              <a:rect l="l" t="t" r="r" b="b"/>
              <a:pathLst>
                <a:path w="1390014" h="882650">
                  <a:moveTo>
                    <a:pt x="1301623" y="0"/>
                  </a:moveTo>
                  <a:lnTo>
                    <a:pt x="88265" y="0"/>
                  </a:lnTo>
                  <a:lnTo>
                    <a:pt x="53899" y="6933"/>
                  </a:lnTo>
                  <a:lnTo>
                    <a:pt x="25844" y="25844"/>
                  </a:lnTo>
                  <a:lnTo>
                    <a:pt x="6933" y="53899"/>
                  </a:lnTo>
                  <a:lnTo>
                    <a:pt x="0" y="88264"/>
                  </a:lnTo>
                  <a:lnTo>
                    <a:pt x="0" y="794156"/>
                  </a:lnTo>
                  <a:lnTo>
                    <a:pt x="6933" y="828501"/>
                  </a:lnTo>
                  <a:lnTo>
                    <a:pt x="25844" y="856549"/>
                  </a:lnTo>
                  <a:lnTo>
                    <a:pt x="53899" y="875461"/>
                  </a:lnTo>
                  <a:lnTo>
                    <a:pt x="88265" y="882395"/>
                  </a:lnTo>
                  <a:lnTo>
                    <a:pt x="1301623" y="882395"/>
                  </a:lnTo>
                  <a:lnTo>
                    <a:pt x="1335988" y="875461"/>
                  </a:lnTo>
                  <a:lnTo>
                    <a:pt x="1364043" y="856549"/>
                  </a:lnTo>
                  <a:lnTo>
                    <a:pt x="1382954" y="828501"/>
                  </a:lnTo>
                  <a:lnTo>
                    <a:pt x="1389888" y="794156"/>
                  </a:lnTo>
                  <a:lnTo>
                    <a:pt x="1389888" y="88264"/>
                  </a:lnTo>
                  <a:lnTo>
                    <a:pt x="1382954" y="53899"/>
                  </a:lnTo>
                  <a:lnTo>
                    <a:pt x="1364043" y="25844"/>
                  </a:lnTo>
                  <a:lnTo>
                    <a:pt x="1335988" y="6933"/>
                  </a:lnTo>
                  <a:lnTo>
                    <a:pt x="1301623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793742" y="4840986"/>
              <a:ext cx="1390015" cy="882650"/>
            </a:xfrm>
            <a:custGeom>
              <a:avLst/>
              <a:gdLst/>
              <a:ahLst/>
              <a:cxnLst/>
              <a:rect l="l" t="t" r="r" b="b"/>
              <a:pathLst>
                <a:path w="1390014" h="882650">
                  <a:moveTo>
                    <a:pt x="0" y="88264"/>
                  </a:moveTo>
                  <a:lnTo>
                    <a:pt x="6933" y="53899"/>
                  </a:lnTo>
                  <a:lnTo>
                    <a:pt x="25844" y="25844"/>
                  </a:lnTo>
                  <a:lnTo>
                    <a:pt x="53899" y="6933"/>
                  </a:lnTo>
                  <a:lnTo>
                    <a:pt x="88265" y="0"/>
                  </a:lnTo>
                  <a:lnTo>
                    <a:pt x="1301623" y="0"/>
                  </a:lnTo>
                  <a:lnTo>
                    <a:pt x="1335988" y="6933"/>
                  </a:lnTo>
                  <a:lnTo>
                    <a:pt x="1364043" y="25844"/>
                  </a:lnTo>
                  <a:lnTo>
                    <a:pt x="1382954" y="53899"/>
                  </a:lnTo>
                  <a:lnTo>
                    <a:pt x="1389888" y="88264"/>
                  </a:lnTo>
                  <a:lnTo>
                    <a:pt x="1389888" y="794156"/>
                  </a:lnTo>
                  <a:lnTo>
                    <a:pt x="1382954" y="828501"/>
                  </a:lnTo>
                  <a:lnTo>
                    <a:pt x="1364043" y="856549"/>
                  </a:lnTo>
                  <a:lnTo>
                    <a:pt x="1335988" y="875461"/>
                  </a:lnTo>
                  <a:lnTo>
                    <a:pt x="1301623" y="882395"/>
                  </a:lnTo>
                  <a:lnTo>
                    <a:pt x="88265" y="882395"/>
                  </a:lnTo>
                  <a:lnTo>
                    <a:pt x="53899" y="875461"/>
                  </a:lnTo>
                  <a:lnTo>
                    <a:pt x="25844" y="856549"/>
                  </a:lnTo>
                  <a:lnTo>
                    <a:pt x="6933" y="828501"/>
                  </a:lnTo>
                  <a:lnTo>
                    <a:pt x="0" y="794156"/>
                  </a:lnTo>
                  <a:lnTo>
                    <a:pt x="0" y="88264"/>
                  </a:lnTo>
                  <a:close/>
                </a:path>
              </a:pathLst>
            </a:custGeom>
            <a:ln w="25908">
              <a:solidFill>
                <a:srgbClr val="EF7E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4906136" y="5017389"/>
            <a:ext cx="1165225" cy="457161"/>
          </a:xfrm>
          <a:prstGeom prst="rect">
            <a:avLst/>
          </a:prstGeom>
        </p:spPr>
        <p:txBody>
          <a:bodyPr vert="horz" wrap="square" lIns="0" tIns="48880" rIns="0" bIns="0" rtlCol="0">
            <a:spAutoFit/>
          </a:bodyPr>
          <a:lstStyle/>
          <a:p>
            <a:pPr marL="175844" indent="-128867">
              <a:spcBef>
                <a:spcPts val="385"/>
              </a:spcBef>
              <a:buSzPct val="91666"/>
              <a:buAutoNum type="arabicPeriod"/>
              <a:tabLst>
                <a:tab pos="176478" algn="l"/>
              </a:tabLst>
            </a:pPr>
            <a:r>
              <a:rPr sz="1200" b="1" spc="-5" dirty="0">
                <a:latin typeface="Arial"/>
                <a:cs typeface="Arial"/>
              </a:rPr>
              <a:t>SMOOTHING</a:t>
            </a:r>
            <a:endParaRPr sz="1200">
              <a:latin typeface="Arial"/>
              <a:cs typeface="Arial"/>
            </a:endParaRPr>
          </a:p>
          <a:p>
            <a:pPr marL="140293" indent="-128231">
              <a:spcBef>
                <a:spcPts val="290"/>
              </a:spcBef>
              <a:buSzPct val="91666"/>
              <a:buAutoNum type="arabicPeriod"/>
              <a:tabLst>
                <a:tab pos="140928" algn="l"/>
              </a:tabLst>
            </a:pPr>
            <a:r>
              <a:rPr sz="1200" b="1" dirty="0">
                <a:latin typeface="Arial"/>
                <a:cs typeface="Arial"/>
              </a:rPr>
              <a:t>S</a:t>
            </a:r>
            <a:r>
              <a:rPr sz="1200" b="1" spc="-5" dirty="0">
                <a:latin typeface="Arial"/>
                <a:cs typeface="Arial"/>
              </a:rPr>
              <a:t>H</a:t>
            </a:r>
            <a:r>
              <a:rPr sz="1200" b="1" spc="-50" dirty="0">
                <a:latin typeface="Arial"/>
                <a:cs typeface="Arial"/>
              </a:rPr>
              <a:t>A</a:t>
            </a:r>
            <a:r>
              <a:rPr sz="1200" b="1" spc="-5" dirty="0">
                <a:latin typeface="Arial"/>
                <a:cs typeface="Arial"/>
              </a:rPr>
              <a:t>RPENING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6A74C0DA-99C7-43E5-9C5F-FF93A6603B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Convolution</a:t>
            </a:r>
          </a:p>
        </p:txBody>
      </p:sp>
      <p:sp>
        <p:nvSpPr>
          <p:cNvPr id="518147" name="Rectangle 3">
            <a:extLst>
              <a:ext uri="{FF2B5EF4-FFF2-40B4-BE49-F238E27FC236}">
                <a16:creationId xmlns:a16="http://schemas.microsoft.com/office/drawing/2014/main" id="{764ED231-B526-4750-BB09-2F4D0D5079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Similar to correlation except that the mask is first </a:t>
            </a:r>
            <a:r>
              <a:rPr lang="en-US" b="1" u="sng" dirty="0"/>
              <a:t>flipped</a:t>
            </a:r>
            <a:r>
              <a:rPr lang="en-US" dirty="0"/>
              <a:t> both horizontally and vertically.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marL="0" indent="0">
              <a:spcBef>
                <a:spcPct val="0"/>
              </a:spcBef>
              <a:buNone/>
              <a:defRPr/>
            </a:pPr>
            <a:endParaRPr lang="en-US" u="sng" dirty="0"/>
          </a:p>
          <a:p>
            <a:pPr marL="0" indent="0">
              <a:spcBef>
                <a:spcPct val="0"/>
              </a:spcBef>
              <a:buNone/>
              <a:defRPr/>
            </a:pPr>
            <a:r>
              <a:rPr lang="en-US" u="sng" dirty="0"/>
              <a:t>Note</a:t>
            </a:r>
            <a:r>
              <a:rPr lang="en-US" dirty="0"/>
              <a:t>: if w(i, j) is symmetric, that is w(i, j)=w(-i,-j), then convolution is </a:t>
            </a:r>
            <a:r>
              <a:rPr lang="en-US" dirty="0">
                <a:solidFill>
                  <a:srgbClr val="FFC000"/>
                </a:solidFill>
              </a:rPr>
              <a:t>equivalent</a:t>
            </a:r>
            <a:r>
              <a:rPr lang="en-US" dirty="0"/>
              <a:t> to correlation!</a:t>
            </a:r>
          </a:p>
          <a:p>
            <a:pPr>
              <a:defRPr/>
            </a:pPr>
            <a:endParaRPr lang="en-US" dirty="0"/>
          </a:p>
        </p:txBody>
      </p:sp>
      <p:graphicFrame>
        <p:nvGraphicFramePr>
          <p:cNvPr id="14340" name="Object 6">
            <a:extLst>
              <a:ext uri="{FF2B5EF4-FFF2-40B4-BE49-F238E27FC236}">
                <a16:creationId xmlns:a16="http://schemas.microsoft.com/office/drawing/2014/main" id="{99F21A2C-4A86-4CE6-BF0F-0CE590A79D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50913" y="3200402"/>
          <a:ext cx="7367587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479800" imgH="431800" progId="Equation.DSMT4">
                  <p:embed/>
                </p:oleObj>
              </mc:Choice>
              <mc:Fallback>
                <p:oleObj name="Equation" r:id="rId3" imgW="3479800" imgH="431800" progId="Equation.DSMT4">
                  <p:embed/>
                  <p:pic>
                    <p:nvPicPr>
                      <p:cNvPr id="14340" name="Object 6">
                        <a:extLst>
                          <a:ext uri="{FF2B5EF4-FFF2-40B4-BE49-F238E27FC236}">
                            <a16:creationId xmlns:a16="http://schemas.microsoft.com/office/drawing/2014/main" id="{99F21A2C-4A86-4CE6-BF0F-0CE590A79D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0913" y="3200402"/>
                        <a:ext cx="7367587" cy="9144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03907" y="808992"/>
            <a:ext cx="5547360" cy="1248407"/>
          </a:xfrm>
          <a:prstGeom prst="rect">
            <a:avLst/>
          </a:prstGeom>
        </p:spPr>
        <p:txBody>
          <a:bodyPr vert="horz" wrap="square" lIns="0" tIns="42533" rIns="0" bIns="0" rtlCol="0">
            <a:spAutoFit/>
          </a:bodyPr>
          <a:lstStyle/>
          <a:p>
            <a:pPr marL="1034748" marR="5078" indent="-1022685">
              <a:lnSpc>
                <a:spcPts val="4700"/>
              </a:lnSpc>
              <a:spcBef>
                <a:spcPts val="335"/>
              </a:spcBef>
            </a:pPr>
            <a:r>
              <a:rPr spc="-70" dirty="0"/>
              <a:t>Vector </a:t>
            </a:r>
            <a:r>
              <a:rPr spc="-10" dirty="0"/>
              <a:t>Representation </a:t>
            </a:r>
            <a:r>
              <a:rPr spc="-5" dirty="0"/>
              <a:t>Of  Linear</a:t>
            </a:r>
            <a:r>
              <a:rPr spc="-75" dirty="0"/>
              <a:t> </a:t>
            </a:r>
            <a:r>
              <a:rPr spc="-5" dirty="0"/>
              <a:t>Filtering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145847" y="2105659"/>
            <a:ext cx="6929755" cy="3240732"/>
          </a:xfrm>
          <a:prstGeom prst="rect">
            <a:avLst/>
          </a:prstGeom>
        </p:spPr>
        <p:txBody>
          <a:bodyPr vert="horz" wrap="square" lIns="0" tIns="53959" rIns="0" bIns="0" rtlCol="0">
            <a:spAutoFit/>
          </a:bodyPr>
          <a:lstStyle/>
          <a:p>
            <a:pPr marL="286302" marR="5078" indent="-274240">
              <a:lnSpc>
                <a:spcPts val="2590"/>
              </a:lnSpc>
              <a:spcBef>
                <a:spcPts val="425"/>
              </a:spcBef>
            </a:pPr>
            <a:r>
              <a:rPr sz="2000" i="1" spc="-10" dirty="0">
                <a:solidFill>
                  <a:srgbClr val="9F2936"/>
                </a:solidFill>
                <a:latin typeface="Comic Sans MS"/>
                <a:cs typeface="Comic Sans MS"/>
              </a:rPr>
              <a:t>O </a:t>
            </a:r>
            <a:r>
              <a:rPr dirty="0"/>
              <a:t>The </a:t>
            </a:r>
            <a:r>
              <a:rPr spc="-5" dirty="0"/>
              <a:t>vector representation </a:t>
            </a:r>
            <a:r>
              <a:rPr dirty="0"/>
              <a:t>R </a:t>
            </a:r>
            <a:r>
              <a:rPr spc="-5" dirty="0"/>
              <a:t>should </a:t>
            </a:r>
            <a:r>
              <a:rPr dirty="0"/>
              <a:t>be </a:t>
            </a:r>
            <a:r>
              <a:rPr spc="-5" dirty="0"/>
              <a:t>formed </a:t>
            </a:r>
            <a:r>
              <a:rPr dirty="0"/>
              <a:t>for </a:t>
            </a:r>
            <a:r>
              <a:rPr spc="-5" dirty="0"/>
              <a:t>the  </a:t>
            </a:r>
            <a:r>
              <a:rPr dirty="0"/>
              <a:t>linear filter </a:t>
            </a:r>
            <a:r>
              <a:rPr spc="-5" dirty="0"/>
              <a:t>as</a:t>
            </a:r>
            <a:r>
              <a:rPr spc="-60" dirty="0"/>
              <a:t> </a:t>
            </a:r>
            <a:r>
              <a:rPr spc="-5" dirty="0"/>
              <a:t>follows,</a:t>
            </a:r>
            <a:endParaRPr sz="2000">
              <a:latin typeface="Comic Sans MS"/>
              <a:cs typeface="Comic Sans MS"/>
            </a:endParaRPr>
          </a:p>
          <a:p>
            <a:pPr marL="1307083">
              <a:spcBef>
                <a:spcPts val="254"/>
              </a:spcBef>
            </a:pPr>
            <a:r>
              <a:rPr dirty="0"/>
              <a:t>R = </a:t>
            </a:r>
            <a:r>
              <a:rPr spc="-5" dirty="0"/>
              <a:t>w1 z1+w2 </a:t>
            </a:r>
            <a:r>
              <a:rPr dirty="0"/>
              <a:t>z2+ -------- </a:t>
            </a:r>
            <a:r>
              <a:rPr spc="-15" dirty="0"/>
              <a:t>Wmn</a:t>
            </a:r>
            <a:r>
              <a:rPr spc="-70" dirty="0"/>
              <a:t> </a:t>
            </a:r>
            <a:r>
              <a:rPr spc="-10" dirty="0"/>
              <a:t>Zmn</a:t>
            </a:r>
          </a:p>
          <a:p>
            <a:pPr marL="12697">
              <a:spcBef>
                <a:spcPts val="285"/>
              </a:spcBef>
            </a:pPr>
            <a:r>
              <a:rPr sz="2000" i="1" spc="-10" dirty="0">
                <a:solidFill>
                  <a:srgbClr val="9F2936"/>
                </a:solidFill>
                <a:latin typeface="Comic Sans MS"/>
                <a:cs typeface="Comic Sans MS"/>
              </a:rPr>
              <a:t>O </a:t>
            </a:r>
            <a:r>
              <a:rPr spc="-5" dirty="0"/>
              <a:t>For</a:t>
            </a:r>
            <a:r>
              <a:rPr spc="-80" dirty="0"/>
              <a:t> </a:t>
            </a:r>
            <a:r>
              <a:rPr spc="-5" dirty="0"/>
              <a:t>example,</a:t>
            </a:r>
            <a:endParaRPr sz="20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</a:pPr>
            <a:endParaRPr sz="2800"/>
          </a:p>
          <a:p>
            <a:pPr>
              <a:lnSpc>
                <a:spcPct val="100000"/>
              </a:lnSpc>
            </a:pPr>
            <a:endParaRPr sz="3200"/>
          </a:p>
          <a:p>
            <a:pPr marL="286302" marR="5712" indent="-274240">
              <a:lnSpc>
                <a:spcPts val="2590"/>
              </a:lnSpc>
            </a:pPr>
            <a:r>
              <a:rPr spc="-5" dirty="0"/>
              <a:t>Here we rotate the </a:t>
            </a:r>
            <a:r>
              <a:rPr spc="-10" dirty="0"/>
              <a:t>mask </a:t>
            </a:r>
            <a:r>
              <a:rPr spc="-5" dirty="0"/>
              <a:t>by 180 ,this shown </a:t>
            </a:r>
            <a:r>
              <a:rPr dirty="0"/>
              <a:t>by 3x3 </a:t>
            </a:r>
            <a:r>
              <a:rPr spc="-5" dirty="0"/>
              <a:t>as  follows,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651250" y="3270253"/>
          <a:ext cx="2819400" cy="10972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45" dirty="0">
                          <a:latin typeface="Arial"/>
                          <a:cs typeface="Arial"/>
                        </a:rPr>
                        <a:t>w1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w2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45" dirty="0">
                          <a:latin typeface="Arial"/>
                          <a:cs typeface="Arial"/>
                        </a:rPr>
                        <a:t>w3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45" dirty="0">
                          <a:latin typeface="Arial"/>
                          <a:cs typeface="Arial"/>
                        </a:rPr>
                        <a:t>w4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45" dirty="0">
                          <a:latin typeface="Arial"/>
                          <a:cs typeface="Arial"/>
                        </a:rPr>
                        <a:t>w5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45" dirty="0">
                          <a:latin typeface="Arial"/>
                          <a:cs typeface="Arial"/>
                        </a:rPr>
                        <a:t>w6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45" dirty="0">
                          <a:latin typeface="Arial"/>
                          <a:cs typeface="Arial"/>
                        </a:rPr>
                        <a:t>w7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45" dirty="0">
                          <a:latin typeface="Arial"/>
                          <a:cs typeface="Arial"/>
                        </a:rPr>
                        <a:t>w8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45" dirty="0">
                          <a:latin typeface="Arial"/>
                          <a:cs typeface="Arial"/>
                        </a:rPr>
                        <a:t>w9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2438400" y="5181600"/>
            <a:ext cx="4114800" cy="533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7813" y="1019049"/>
            <a:ext cx="5556885" cy="627733"/>
          </a:xfrm>
          <a:prstGeom prst="rect">
            <a:avLst/>
          </a:prstGeom>
        </p:spPr>
        <p:txBody>
          <a:bodyPr vert="horz" wrap="square" lIns="0" tIns="12062" rIns="0" bIns="0" rtlCol="0">
            <a:spAutoFit/>
          </a:bodyPr>
          <a:lstStyle/>
          <a:p>
            <a:pPr marL="12697">
              <a:spcBef>
                <a:spcPts val="95"/>
              </a:spcBef>
            </a:pPr>
            <a:r>
              <a:rPr spc="-5" dirty="0"/>
              <a:t>Smoothing Spatial</a:t>
            </a:r>
            <a:r>
              <a:rPr spc="5" dirty="0"/>
              <a:t> </a:t>
            </a:r>
            <a:r>
              <a:rPr spc="-5" dirty="0"/>
              <a:t>Filters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22044" y="2090420"/>
            <a:ext cx="6701155" cy="3385907"/>
          </a:xfrm>
          <a:prstGeom prst="rect">
            <a:avLst/>
          </a:prstGeom>
        </p:spPr>
        <p:txBody>
          <a:bodyPr vert="horz" wrap="square" lIns="0" tIns="67925" rIns="0" bIns="0" rtlCol="0">
            <a:spAutoFit/>
          </a:bodyPr>
          <a:lstStyle/>
          <a:p>
            <a:pPr marL="286302" marR="5712" indent="-274240" algn="just">
              <a:lnSpc>
                <a:spcPts val="3460"/>
              </a:lnSpc>
              <a:spcBef>
                <a:spcPts val="535"/>
              </a:spcBef>
            </a:pPr>
            <a:r>
              <a:rPr sz="2700" i="1" dirty="0">
                <a:solidFill>
                  <a:srgbClr val="9F2936"/>
                </a:solidFill>
                <a:latin typeface="Comic Sans MS"/>
                <a:cs typeface="Comic Sans MS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Smoothing </a:t>
            </a:r>
            <a:r>
              <a:rPr sz="3200" spc="-5" dirty="0">
                <a:latin typeface="Times New Roman"/>
                <a:cs typeface="Times New Roman"/>
              </a:rPr>
              <a:t>filters </a:t>
            </a:r>
            <a:r>
              <a:rPr sz="3200" dirty="0">
                <a:latin typeface="Times New Roman"/>
                <a:cs typeface="Times New Roman"/>
              </a:rPr>
              <a:t>are used </a:t>
            </a:r>
            <a:r>
              <a:rPr sz="3200" spc="-5" dirty="0">
                <a:latin typeface="Times New Roman"/>
                <a:cs typeface="Times New Roman"/>
              </a:rPr>
              <a:t>for blurring  </a:t>
            </a:r>
            <a:r>
              <a:rPr sz="3200" spc="5" dirty="0">
                <a:latin typeface="Times New Roman"/>
                <a:cs typeface="Times New Roman"/>
              </a:rPr>
              <a:t>and </a:t>
            </a:r>
            <a:r>
              <a:rPr sz="3200" dirty="0">
                <a:latin typeface="Times New Roman"/>
                <a:cs typeface="Times New Roman"/>
              </a:rPr>
              <a:t>for noise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reduction.</a:t>
            </a:r>
            <a:endParaRPr sz="3200">
              <a:latin typeface="Times New Roman"/>
              <a:cs typeface="Times New Roman"/>
            </a:endParaRPr>
          </a:p>
          <a:p>
            <a:pPr marL="286302" marR="5078" indent="-274240" algn="just">
              <a:lnSpc>
                <a:spcPct val="90000"/>
              </a:lnSpc>
              <a:spcBef>
                <a:spcPts val="710"/>
              </a:spcBef>
            </a:pPr>
            <a:r>
              <a:rPr sz="2700" i="1" dirty="0">
                <a:solidFill>
                  <a:srgbClr val="9F2936"/>
                </a:solidFill>
                <a:latin typeface="Comic Sans MS"/>
                <a:cs typeface="Comic Sans MS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Blurring </a:t>
            </a:r>
            <a:r>
              <a:rPr sz="3200" spc="-5" dirty="0">
                <a:latin typeface="Times New Roman"/>
                <a:cs typeface="Times New Roman"/>
              </a:rPr>
              <a:t>is </a:t>
            </a:r>
            <a:r>
              <a:rPr sz="3200" dirty="0">
                <a:latin typeface="Times New Roman"/>
                <a:cs typeface="Times New Roman"/>
              </a:rPr>
              <a:t>used </a:t>
            </a:r>
            <a:r>
              <a:rPr sz="3200" spc="-5" dirty="0">
                <a:latin typeface="Times New Roman"/>
                <a:cs typeface="Times New Roman"/>
              </a:rPr>
              <a:t>as </a:t>
            </a:r>
            <a:r>
              <a:rPr sz="3200" dirty="0">
                <a:latin typeface="Times New Roman"/>
                <a:cs typeface="Times New Roman"/>
              </a:rPr>
              <a:t>preprocessing such  as removal </a:t>
            </a:r>
            <a:r>
              <a:rPr sz="3200" spc="-5" dirty="0">
                <a:latin typeface="Times New Roman"/>
                <a:cs typeface="Times New Roman"/>
              </a:rPr>
              <a:t>of </a:t>
            </a:r>
            <a:r>
              <a:rPr sz="3200" dirty="0">
                <a:latin typeface="Times New Roman"/>
                <a:cs typeface="Times New Roman"/>
              </a:rPr>
              <a:t>small details </a:t>
            </a:r>
            <a:r>
              <a:rPr sz="3200" spc="-5" dirty="0">
                <a:latin typeface="Times New Roman"/>
                <a:cs typeface="Times New Roman"/>
              </a:rPr>
              <a:t>from  </a:t>
            </a:r>
            <a:r>
              <a:rPr sz="3200" dirty="0">
                <a:latin typeface="Times New Roman"/>
                <a:cs typeface="Times New Roman"/>
              </a:rPr>
              <a:t>image.</a:t>
            </a:r>
            <a:endParaRPr sz="3200">
              <a:latin typeface="Times New Roman"/>
              <a:cs typeface="Times New Roman"/>
            </a:endParaRPr>
          </a:p>
          <a:p>
            <a:pPr marL="286302" marR="5712" indent="-274240" algn="just">
              <a:lnSpc>
                <a:spcPts val="3460"/>
              </a:lnSpc>
              <a:spcBef>
                <a:spcPts val="815"/>
              </a:spcBef>
            </a:pPr>
            <a:r>
              <a:rPr sz="2700" i="1" dirty="0">
                <a:solidFill>
                  <a:srgbClr val="9F2936"/>
                </a:solidFill>
                <a:latin typeface="Comic Sans MS"/>
                <a:cs typeface="Comic Sans MS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Noise reduction </a:t>
            </a:r>
            <a:r>
              <a:rPr sz="3200" spc="-10" dirty="0">
                <a:latin typeface="Times New Roman"/>
                <a:cs typeface="Times New Roman"/>
              </a:rPr>
              <a:t>is </a:t>
            </a:r>
            <a:r>
              <a:rPr sz="3200" spc="-5" dirty="0">
                <a:latin typeface="Times New Roman"/>
                <a:cs typeface="Times New Roman"/>
              </a:rPr>
              <a:t>blurring with linear  </a:t>
            </a:r>
            <a:r>
              <a:rPr sz="3200" dirty="0">
                <a:latin typeface="Times New Roman"/>
                <a:cs typeface="Times New Roman"/>
              </a:rPr>
              <a:t>or non linear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spc="-25" dirty="0">
                <a:latin typeface="Times New Roman"/>
                <a:cs typeface="Times New Roman"/>
              </a:rPr>
              <a:t>filter.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Slide Number Placeholder 5">
            <a:extLst>
              <a:ext uri="{FF2B5EF4-FFF2-40B4-BE49-F238E27FC236}">
                <a16:creationId xmlns:a16="http://schemas.microsoft.com/office/drawing/2014/main" id="{84CE28E6-0163-4437-B469-721568F4A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734" indent="-285666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2667" indent="-228533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99732" indent="-228533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6800" indent="-228533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3867" indent="-22853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0933" indent="-22853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8000" indent="-22853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5066" indent="-22853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F266180D-C28C-4A1A-A814-138C7F3C71CF}" type="slidenum">
              <a:rPr lang="en-US" altLang="en-US" sz="1400" b="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en-US" altLang="en-US" sz="1400" b="0">
              <a:solidFill>
                <a:srgbClr val="000000"/>
              </a:solidFill>
            </a:endParaRPr>
          </a:p>
        </p:txBody>
      </p:sp>
      <p:sp>
        <p:nvSpPr>
          <p:cNvPr id="17413" name="Rectangle 2">
            <a:extLst>
              <a:ext uri="{FF2B5EF4-FFF2-40B4-BE49-F238E27FC236}">
                <a16:creationId xmlns:a16="http://schemas.microsoft.com/office/drawing/2014/main" id="{306337C1-DB52-4E9D-986E-83AF3A41C8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chemeClr val="accent2"/>
                </a:solidFill>
              </a:rPr>
              <a:t>Spatial filtering for Smoothing (example)</a:t>
            </a:r>
          </a:p>
        </p:txBody>
      </p:sp>
      <p:pic>
        <p:nvPicPr>
          <p:cNvPr id="17414" name="Picture 3">
            <a:extLst>
              <a:ext uri="{FF2B5EF4-FFF2-40B4-BE49-F238E27FC236}">
                <a16:creationId xmlns:a16="http://schemas.microsoft.com/office/drawing/2014/main" id="{3C31DD69-ACA5-4DC9-B31D-A2E5BCF9BF31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21" b="67123"/>
          <a:stretch>
            <a:fillRect/>
          </a:stretch>
        </p:blipFill>
        <p:spPr>
          <a:xfrm>
            <a:off x="3276600" y="2057401"/>
            <a:ext cx="2665413" cy="2667000"/>
          </a:xfrm>
          <a:noFill/>
        </p:spPr>
      </p:pic>
      <p:pic>
        <p:nvPicPr>
          <p:cNvPr id="17415" name="Picture 4">
            <a:extLst>
              <a:ext uri="{FF2B5EF4-FFF2-40B4-BE49-F238E27FC236}">
                <a16:creationId xmlns:a16="http://schemas.microsoft.com/office/drawing/2014/main" id="{A88E76B8-F792-434D-9964-AF2A5110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295402"/>
            <a:ext cx="55054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5">
            <a:extLst>
              <a:ext uri="{FF2B5EF4-FFF2-40B4-BE49-F238E27FC236}">
                <a16:creationId xmlns:a16="http://schemas.microsoft.com/office/drawing/2014/main" id="{9BE3FEF2-BAB0-4094-97DD-7AB55B996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3" y="2438401"/>
            <a:ext cx="2390775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7" name="Picture 6">
            <a:extLst>
              <a:ext uri="{FF2B5EF4-FFF2-40B4-BE49-F238E27FC236}">
                <a16:creationId xmlns:a16="http://schemas.microsoft.com/office/drawing/2014/main" id="{1F5150D1-6A1E-4A1C-A55C-BC296DDFF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810000"/>
            <a:ext cx="2362200" cy="124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8" name="Picture 7">
            <a:extLst>
              <a:ext uri="{FF2B5EF4-FFF2-40B4-BE49-F238E27FC236}">
                <a16:creationId xmlns:a16="http://schemas.microsoft.com/office/drawing/2014/main" id="{3D36F457-E757-46AE-B122-A09967EE9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3810000"/>
            <a:ext cx="2057400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9" name="Picture 8">
            <a:extLst>
              <a:ext uri="{FF2B5EF4-FFF2-40B4-BE49-F238E27FC236}">
                <a16:creationId xmlns:a16="http://schemas.microsoft.com/office/drawing/2014/main" id="{A6CAA0BC-DA60-45C4-B568-E17498422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5486400"/>
            <a:ext cx="4495800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20" name="AutoShape 9">
            <a:extLst>
              <a:ext uri="{FF2B5EF4-FFF2-40B4-BE49-F238E27FC236}">
                <a16:creationId xmlns:a16="http://schemas.microsoft.com/office/drawing/2014/main" id="{FC03895A-A3B4-4B05-BEA9-CDDE379BBB2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38200" y="3733803"/>
            <a:ext cx="2209800" cy="1447800"/>
          </a:xfrm>
          <a:prstGeom prst="wedgeRectCallout">
            <a:avLst>
              <a:gd name="adj1" fmla="val 70829"/>
              <a:gd name="adj2" fmla="val 26421"/>
            </a:avLst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lIns="91413" tIns="45706" rIns="91413" bIns="45706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7421" name="AutoShape 10">
            <a:extLst>
              <a:ext uri="{FF2B5EF4-FFF2-40B4-BE49-F238E27FC236}">
                <a16:creationId xmlns:a16="http://schemas.microsoft.com/office/drawing/2014/main" id="{5A143DA1-931B-4DBB-A588-301E4EDF5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362200"/>
            <a:ext cx="2362200" cy="1219200"/>
          </a:xfrm>
          <a:prstGeom prst="wedgeRectCallout">
            <a:avLst>
              <a:gd name="adj1" fmla="val 84208"/>
              <a:gd name="adj2" fmla="val 13412"/>
            </a:avLst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13" tIns="45706" rIns="91413" bIns="45706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7422" name="AutoShape 11">
            <a:extLst>
              <a:ext uri="{FF2B5EF4-FFF2-40B4-BE49-F238E27FC236}">
                <a16:creationId xmlns:a16="http://schemas.microsoft.com/office/drawing/2014/main" id="{DF638232-179C-4D00-A578-FD71A1810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1219200"/>
            <a:ext cx="5638800" cy="685800"/>
          </a:xfrm>
          <a:prstGeom prst="wedgeRectCallout">
            <a:avLst>
              <a:gd name="adj1" fmla="val -2588"/>
              <a:gd name="adj2" fmla="val 133102"/>
            </a:avLst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13" tIns="45706" rIns="91413" bIns="45706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7423" name="AutoShape 12">
            <a:extLst>
              <a:ext uri="{FF2B5EF4-FFF2-40B4-BE49-F238E27FC236}">
                <a16:creationId xmlns:a16="http://schemas.microsoft.com/office/drawing/2014/main" id="{F0B85D05-F4E7-45D8-B76E-26F85EAD7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3657600"/>
            <a:ext cx="2209800" cy="838200"/>
          </a:xfrm>
          <a:prstGeom prst="wedgeRectCallout">
            <a:avLst>
              <a:gd name="adj1" fmla="val -85199"/>
              <a:gd name="adj2" fmla="val -42991"/>
            </a:avLst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13" tIns="45706" rIns="91413" bIns="45706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7424" name="AutoShape 13">
            <a:extLst>
              <a:ext uri="{FF2B5EF4-FFF2-40B4-BE49-F238E27FC236}">
                <a16:creationId xmlns:a16="http://schemas.microsoft.com/office/drawing/2014/main" id="{B1C74ACC-C925-4B51-86A6-A238C8084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1" y="5334000"/>
            <a:ext cx="4724400" cy="838200"/>
          </a:xfrm>
          <a:prstGeom prst="wedgeRectCallout">
            <a:avLst>
              <a:gd name="adj1" fmla="val -24296"/>
              <a:gd name="adj2" fmla="val -142616"/>
            </a:avLst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13" tIns="45706" rIns="91413" bIns="45706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Date Placeholder 3">
            <a:extLst>
              <a:ext uri="{FF2B5EF4-FFF2-40B4-BE49-F238E27FC236}">
                <a16:creationId xmlns:a16="http://schemas.microsoft.com/office/drawing/2014/main" id="{4FC307DF-B94B-4977-B99C-CD18313CB59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734" indent="-285666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2667" indent="-228533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99732" indent="-228533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6800" indent="-228533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3867" indent="-22853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0933" indent="-22853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8000" indent="-22853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5066" indent="-22853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071B72BE-85DC-4D64-B081-07230C8414B8}" type="datetime1">
              <a:rPr lang="en-US" altLang="en-US" sz="1400" b="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1/15/2021</a:t>
            </a:fld>
            <a:endParaRPr lang="en-US" altLang="en-US" sz="1400" b="0">
              <a:solidFill>
                <a:srgbClr val="000000"/>
              </a:solidFill>
            </a:endParaRPr>
          </a:p>
        </p:txBody>
      </p:sp>
      <p:sp>
        <p:nvSpPr>
          <p:cNvPr id="18435" name="Footer Placeholder 4">
            <a:extLst>
              <a:ext uri="{FF2B5EF4-FFF2-40B4-BE49-F238E27FC236}">
                <a16:creationId xmlns:a16="http://schemas.microsoft.com/office/drawing/2014/main" id="{D002AE0F-DBC6-4782-89E7-765B70785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734" indent="-285666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2667" indent="-228533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99732" indent="-228533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6800" indent="-228533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3867" indent="-22853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0933" indent="-22853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8000" indent="-22853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5066" indent="-22853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400" b="0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18436" name="Slide Number Placeholder 5">
            <a:extLst>
              <a:ext uri="{FF2B5EF4-FFF2-40B4-BE49-F238E27FC236}">
                <a16:creationId xmlns:a16="http://schemas.microsoft.com/office/drawing/2014/main" id="{24ABD136-4026-4A53-978C-49F472342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734" indent="-285666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2667" indent="-228533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99732" indent="-228533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6800" indent="-228533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3867" indent="-22853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0933" indent="-22853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8000" indent="-22853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5066" indent="-22853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242F7176-F9EA-448C-9333-42791614EBE1}" type="slidenum">
              <a:rPr lang="en-US" altLang="en-US" sz="1400" b="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en-US" altLang="en-US" sz="1400" b="0">
              <a:solidFill>
                <a:srgbClr val="000000"/>
              </a:solidFill>
            </a:endParaRPr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3A4A6A3F-FFA6-4144-ABBC-788C0A0905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chemeClr val="accent2"/>
                </a:solidFill>
              </a:rPr>
              <a:t>Spatial filtering for Smoothing (example)</a:t>
            </a:r>
          </a:p>
        </p:txBody>
      </p:sp>
      <p:pic>
        <p:nvPicPr>
          <p:cNvPr id="18438" name="Picture 3">
            <a:extLst>
              <a:ext uri="{FF2B5EF4-FFF2-40B4-BE49-F238E27FC236}">
                <a16:creationId xmlns:a16="http://schemas.microsoft.com/office/drawing/2014/main" id="{EC162032-EA45-463C-9871-E510A11959C5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68591" y="990603"/>
            <a:ext cx="3730625" cy="5562600"/>
          </a:xfrm>
          <a:noFill/>
        </p:spPr>
      </p:pic>
      <p:sp>
        <p:nvSpPr>
          <p:cNvPr id="18439" name="Text Box 4">
            <a:extLst>
              <a:ext uri="{FF2B5EF4-FFF2-40B4-BE49-F238E27FC236}">
                <a16:creationId xmlns:a16="http://schemas.microsoft.com/office/drawing/2014/main" id="{DA389CE8-1046-450E-AAC0-B2B26781A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600202"/>
            <a:ext cx="2209800" cy="830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3" tIns="45706" rIns="91413" bIns="45706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en-US" b="0">
                <a:solidFill>
                  <a:srgbClr val="000000"/>
                </a:solidFill>
              </a:rPr>
              <a:t>Original image size: 500 x 500</a:t>
            </a:r>
          </a:p>
        </p:txBody>
      </p:sp>
      <p:sp>
        <p:nvSpPr>
          <p:cNvPr id="18440" name="Text Box 5">
            <a:extLst>
              <a:ext uri="{FF2B5EF4-FFF2-40B4-BE49-F238E27FC236}">
                <a16:creationId xmlns:a16="http://schemas.microsoft.com/office/drawing/2014/main" id="{3285F523-7DA1-41B6-8376-AF32B84372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200401"/>
            <a:ext cx="2057400" cy="830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3" tIns="45706" rIns="91413" bIns="45706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en-US" b="0">
                <a:solidFill>
                  <a:srgbClr val="000000"/>
                </a:solidFill>
              </a:rPr>
              <a:t>Smoothed by    5 x 5 box filter</a:t>
            </a:r>
          </a:p>
        </p:txBody>
      </p:sp>
      <p:sp>
        <p:nvSpPr>
          <p:cNvPr id="18441" name="Text Box 6">
            <a:extLst>
              <a:ext uri="{FF2B5EF4-FFF2-40B4-BE49-F238E27FC236}">
                <a16:creationId xmlns:a16="http://schemas.microsoft.com/office/drawing/2014/main" id="{2D61DC96-C93A-4F4D-84F1-109A88AD63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105401"/>
            <a:ext cx="2438400" cy="830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3" tIns="45706" rIns="91413" bIns="45706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en-US" b="0">
                <a:solidFill>
                  <a:srgbClr val="000000"/>
                </a:solidFill>
              </a:rPr>
              <a:t>Smoothed by     15 x 15 box filter</a:t>
            </a:r>
          </a:p>
        </p:txBody>
      </p:sp>
      <p:sp>
        <p:nvSpPr>
          <p:cNvPr id="18442" name="Text Box 7">
            <a:extLst>
              <a:ext uri="{FF2B5EF4-FFF2-40B4-BE49-F238E27FC236}">
                <a16:creationId xmlns:a16="http://schemas.microsoft.com/office/drawing/2014/main" id="{A1A91A15-3FCC-4570-93E7-42746D44F0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1600202"/>
            <a:ext cx="2057400" cy="830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3" tIns="45706" rIns="91413" bIns="45706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en-US" b="0">
                <a:solidFill>
                  <a:srgbClr val="000000"/>
                </a:solidFill>
              </a:rPr>
              <a:t>Smoothed by    3 x 3 box filter</a:t>
            </a:r>
          </a:p>
        </p:txBody>
      </p:sp>
      <p:sp>
        <p:nvSpPr>
          <p:cNvPr id="18443" name="Text Box 8">
            <a:extLst>
              <a:ext uri="{FF2B5EF4-FFF2-40B4-BE49-F238E27FC236}">
                <a16:creationId xmlns:a16="http://schemas.microsoft.com/office/drawing/2014/main" id="{1D2898EF-5C13-4545-9E18-A90D9C266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3276601"/>
            <a:ext cx="2057400" cy="830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3" tIns="45706" rIns="91413" bIns="45706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en-US" b="0">
                <a:solidFill>
                  <a:srgbClr val="000000"/>
                </a:solidFill>
              </a:rPr>
              <a:t>Smoothed by    9 x 9 box filter</a:t>
            </a:r>
          </a:p>
        </p:txBody>
      </p:sp>
      <p:sp>
        <p:nvSpPr>
          <p:cNvPr id="18444" name="Text Box 9">
            <a:extLst>
              <a:ext uri="{FF2B5EF4-FFF2-40B4-BE49-F238E27FC236}">
                <a16:creationId xmlns:a16="http://schemas.microsoft.com/office/drawing/2014/main" id="{B6143EAE-F5B7-4130-8DEC-2DC210341B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5105401"/>
            <a:ext cx="2590800" cy="830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3" tIns="45706" rIns="91413" bIns="45706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en-US" b="0">
                <a:solidFill>
                  <a:srgbClr val="000000"/>
                </a:solidFill>
              </a:rPr>
              <a:t>Smoothed by          35 x 35 box filter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Date Placeholder 3">
            <a:extLst>
              <a:ext uri="{FF2B5EF4-FFF2-40B4-BE49-F238E27FC236}">
                <a16:creationId xmlns:a16="http://schemas.microsoft.com/office/drawing/2014/main" id="{93AFD305-173D-47F4-BA4D-898786FB0AD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734" indent="-285666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2667" indent="-228533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99732" indent="-228533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6800" indent="-228533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3867" indent="-22853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0933" indent="-22853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8000" indent="-22853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5066" indent="-22853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82CFA3D2-6FA3-41B1-B730-7701D49D3A40}" type="datetime1">
              <a:rPr lang="en-US" altLang="en-US" sz="1400" b="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1/15/2021</a:t>
            </a:fld>
            <a:endParaRPr lang="en-US" altLang="en-US" sz="1400" b="0">
              <a:solidFill>
                <a:srgbClr val="000000"/>
              </a:solidFill>
            </a:endParaRPr>
          </a:p>
        </p:txBody>
      </p:sp>
      <p:sp>
        <p:nvSpPr>
          <p:cNvPr id="19459" name="Footer Placeholder 4">
            <a:extLst>
              <a:ext uri="{FF2B5EF4-FFF2-40B4-BE49-F238E27FC236}">
                <a16:creationId xmlns:a16="http://schemas.microsoft.com/office/drawing/2014/main" id="{F504E05F-FDD0-46C7-A698-B73543A41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734" indent="-285666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2667" indent="-228533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99732" indent="-228533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6800" indent="-228533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3867" indent="-22853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0933" indent="-22853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8000" indent="-22853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5066" indent="-22853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400" b="0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19460" name="Slide Number Placeholder 5">
            <a:extLst>
              <a:ext uri="{FF2B5EF4-FFF2-40B4-BE49-F238E27FC236}">
                <a16:creationId xmlns:a16="http://schemas.microsoft.com/office/drawing/2014/main" id="{65B28D5F-98FD-42D8-BE50-D734349E5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734" indent="-285666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2667" indent="-228533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99732" indent="-228533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6800" indent="-228533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3867" indent="-22853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0933" indent="-22853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8000" indent="-22853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5066" indent="-22853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3B61A044-C9C8-4F3A-8001-0FFA6B7EB317}" type="slidenum">
              <a:rPr lang="en-US" altLang="en-US" sz="1400" b="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en-US" altLang="en-US" sz="1400" b="0">
              <a:solidFill>
                <a:srgbClr val="000000"/>
              </a:solidFill>
            </a:endParaRPr>
          </a:p>
        </p:txBody>
      </p:sp>
      <p:sp>
        <p:nvSpPr>
          <p:cNvPr id="19461" name="Rectangle 2">
            <a:extLst>
              <a:ext uri="{FF2B5EF4-FFF2-40B4-BE49-F238E27FC236}">
                <a16:creationId xmlns:a16="http://schemas.microsoft.com/office/drawing/2014/main" id="{42797836-2EA8-4C0A-995E-B3280AA1BF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chemeClr val="accent2"/>
                </a:solidFill>
              </a:rPr>
              <a:t>Spatial filtering for Smoothing (example)</a:t>
            </a:r>
            <a:endParaRPr lang="en-US" altLang="en-US"/>
          </a:p>
        </p:txBody>
      </p:sp>
      <p:pic>
        <p:nvPicPr>
          <p:cNvPr id="19462" name="Picture 3">
            <a:extLst>
              <a:ext uri="{FF2B5EF4-FFF2-40B4-BE49-F238E27FC236}">
                <a16:creationId xmlns:a16="http://schemas.microsoft.com/office/drawing/2014/main" id="{F4065497-866F-4602-BFF5-5D4EFE18D215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" y="1700216"/>
            <a:ext cx="8763000" cy="4143375"/>
          </a:xfr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67945" y="923291"/>
            <a:ext cx="6008115" cy="1019512"/>
          </a:xfrm>
          <a:prstGeom prst="rect">
            <a:avLst/>
          </a:prstGeom>
        </p:spPr>
        <p:txBody>
          <a:bodyPr vert="horz" wrap="square" lIns="0" tIns="13331" rIns="0" bIns="0" rtlCol="0">
            <a:spAutoFit/>
          </a:bodyPr>
          <a:lstStyle/>
          <a:p>
            <a:pPr marL="939525" marR="5078" indent="-262178">
              <a:spcBef>
                <a:spcPts val="105"/>
              </a:spcBef>
            </a:pPr>
            <a:r>
              <a:rPr sz="3200" dirty="0"/>
              <a:t>TYPES OF</a:t>
            </a:r>
            <a:r>
              <a:rPr sz="3200" spc="-210" dirty="0"/>
              <a:t> </a:t>
            </a:r>
            <a:r>
              <a:rPr sz="3200" dirty="0"/>
              <a:t>SMOOTHING  FREQUENCY</a:t>
            </a:r>
            <a:r>
              <a:rPr sz="3200" spc="-165" dirty="0"/>
              <a:t> </a:t>
            </a:r>
            <a:r>
              <a:rPr sz="3200" spc="-50" dirty="0"/>
              <a:t>FILTER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2773616" y="2107628"/>
            <a:ext cx="3423285" cy="2599055"/>
            <a:chOff x="2773616" y="2107628"/>
            <a:chExt cx="3423285" cy="2599055"/>
          </a:xfrm>
        </p:grpSpPr>
        <p:sp>
          <p:nvSpPr>
            <p:cNvPr id="4" name="object 4"/>
            <p:cNvSpPr/>
            <p:nvPr/>
          </p:nvSpPr>
          <p:spPr>
            <a:xfrm>
              <a:off x="6183630" y="4289298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5">
                  <a:moveTo>
                    <a:pt x="0" y="0"/>
                  </a:moveTo>
                  <a:lnTo>
                    <a:pt x="0" y="404240"/>
                  </a:lnTo>
                </a:path>
              </a:pathLst>
            </a:custGeom>
            <a:ln w="25908">
              <a:solidFill>
                <a:srgbClr val="D9710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909566" y="3003041"/>
              <a:ext cx="1274445" cy="404495"/>
            </a:xfrm>
            <a:custGeom>
              <a:avLst/>
              <a:gdLst/>
              <a:ahLst/>
              <a:cxnLst/>
              <a:rect l="l" t="t" r="r" b="b"/>
              <a:pathLst>
                <a:path w="1274445" h="404495">
                  <a:moveTo>
                    <a:pt x="0" y="0"/>
                  </a:moveTo>
                  <a:lnTo>
                    <a:pt x="0" y="275463"/>
                  </a:lnTo>
                  <a:lnTo>
                    <a:pt x="1274191" y="275463"/>
                  </a:lnTo>
                  <a:lnTo>
                    <a:pt x="1274191" y="404241"/>
                  </a:lnTo>
                </a:path>
              </a:pathLst>
            </a:custGeom>
            <a:ln w="25908">
              <a:solidFill>
                <a:srgbClr val="BE63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86634" y="4289298"/>
              <a:ext cx="1717039" cy="404495"/>
            </a:xfrm>
            <a:custGeom>
              <a:avLst/>
              <a:gdLst/>
              <a:ahLst/>
              <a:cxnLst/>
              <a:rect l="l" t="t" r="r" b="b"/>
              <a:pathLst>
                <a:path w="1717039" h="404495">
                  <a:moveTo>
                    <a:pt x="848868" y="0"/>
                  </a:moveTo>
                  <a:lnTo>
                    <a:pt x="848868" y="235965"/>
                  </a:lnTo>
                  <a:lnTo>
                    <a:pt x="1716786" y="235965"/>
                  </a:lnTo>
                  <a:lnTo>
                    <a:pt x="1716786" y="364744"/>
                  </a:lnTo>
                </a:path>
                <a:path w="1717039" h="404495">
                  <a:moveTo>
                    <a:pt x="849503" y="0"/>
                  </a:moveTo>
                  <a:lnTo>
                    <a:pt x="849503" y="275463"/>
                  </a:lnTo>
                  <a:lnTo>
                    <a:pt x="0" y="275463"/>
                  </a:lnTo>
                  <a:lnTo>
                    <a:pt x="0" y="404240"/>
                  </a:lnTo>
                </a:path>
              </a:pathLst>
            </a:custGeom>
            <a:ln w="25908">
              <a:solidFill>
                <a:srgbClr val="D9710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35502" y="3003041"/>
              <a:ext cx="1274445" cy="404495"/>
            </a:xfrm>
            <a:custGeom>
              <a:avLst/>
              <a:gdLst/>
              <a:ahLst/>
              <a:cxnLst/>
              <a:rect l="l" t="t" r="r" b="b"/>
              <a:pathLst>
                <a:path w="1274445" h="404495">
                  <a:moveTo>
                    <a:pt x="1274190" y="0"/>
                  </a:moveTo>
                  <a:lnTo>
                    <a:pt x="1274190" y="275463"/>
                  </a:lnTo>
                  <a:lnTo>
                    <a:pt x="0" y="275463"/>
                  </a:lnTo>
                  <a:lnTo>
                    <a:pt x="0" y="404241"/>
                  </a:lnTo>
                </a:path>
              </a:pathLst>
            </a:custGeom>
            <a:ln w="25908">
              <a:solidFill>
                <a:srgbClr val="BE63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14622" y="2120646"/>
              <a:ext cx="1390015" cy="882650"/>
            </a:xfrm>
            <a:custGeom>
              <a:avLst/>
              <a:gdLst/>
              <a:ahLst/>
              <a:cxnLst/>
              <a:rect l="l" t="t" r="r" b="b"/>
              <a:pathLst>
                <a:path w="1390014" h="882650">
                  <a:moveTo>
                    <a:pt x="1301623" y="0"/>
                  </a:moveTo>
                  <a:lnTo>
                    <a:pt x="88264" y="0"/>
                  </a:lnTo>
                  <a:lnTo>
                    <a:pt x="53899" y="6933"/>
                  </a:lnTo>
                  <a:lnTo>
                    <a:pt x="25844" y="25844"/>
                  </a:lnTo>
                  <a:lnTo>
                    <a:pt x="6933" y="53899"/>
                  </a:lnTo>
                  <a:lnTo>
                    <a:pt x="0" y="88264"/>
                  </a:lnTo>
                  <a:lnTo>
                    <a:pt x="0" y="794130"/>
                  </a:lnTo>
                  <a:lnTo>
                    <a:pt x="6933" y="828496"/>
                  </a:lnTo>
                  <a:lnTo>
                    <a:pt x="25844" y="856551"/>
                  </a:lnTo>
                  <a:lnTo>
                    <a:pt x="53899" y="875462"/>
                  </a:lnTo>
                  <a:lnTo>
                    <a:pt x="88264" y="882395"/>
                  </a:lnTo>
                  <a:lnTo>
                    <a:pt x="1301623" y="882395"/>
                  </a:lnTo>
                  <a:lnTo>
                    <a:pt x="1335988" y="875462"/>
                  </a:lnTo>
                  <a:lnTo>
                    <a:pt x="1364043" y="856551"/>
                  </a:lnTo>
                  <a:lnTo>
                    <a:pt x="1382954" y="828496"/>
                  </a:lnTo>
                  <a:lnTo>
                    <a:pt x="1389888" y="794130"/>
                  </a:lnTo>
                  <a:lnTo>
                    <a:pt x="1389888" y="88264"/>
                  </a:lnTo>
                  <a:lnTo>
                    <a:pt x="1382954" y="53899"/>
                  </a:lnTo>
                  <a:lnTo>
                    <a:pt x="1364043" y="25844"/>
                  </a:lnTo>
                  <a:lnTo>
                    <a:pt x="1335988" y="6933"/>
                  </a:lnTo>
                  <a:lnTo>
                    <a:pt x="1301623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214622" y="2120646"/>
              <a:ext cx="1390015" cy="882650"/>
            </a:xfrm>
            <a:custGeom>
              <a:avLst/>
              <a:gdLst/>
              <a:ahLst/>
              <a:cxnLst/>
              <a:rect l="l" t="t" r="r" b="b"/>
              <a:pathLst>
                <a:path w="1390014" h="882650">
                  <a:moveTo>
                    <a:pt x="0" y="88264"/>
                  </a:moveTo>
                  <a:lnTo>
                    <a:pt x="6933" y="53899"/>
                  </a:lnTo>
                  <a:lnTo>
                    <a:pt x="25844" y="25844"/>
                  </a:lnTo>
                  <a:lnTo>
                    <a:pt x="53899" y="6933"/>
                  </a:lnTo>
                  <a:lnTo>
                    <a:pt x="88264" y="0"/>
                  </a:lnTo>
                  <a:lnTo>
                    <a:pt x="1301623" y="0"/>
                  </a:lnTo>
                  <a:lnTo>
                    <a:pt x="1335988" y="6933"/>
                  </a:lnTo>
                  <a:lnTo>
                    <a:pt x="1364043" y="25844"/>
                  </a:lnTo>
                  <a:lnTo>
                    <a:pt x="1382954" y="53899"/>
                  </a:lnTo>
                  <a:lnTo>
                    <a:pt x="1389888" y="88264"/>
                  </a:lnTo>
                  <a:lnTo>
                    <a:pt x="1389888" y="794130"/>
                  </a:lnTo>
                  <a:lnTo>
                    <a:pt x="1382954" y="828496"/>
                  </a:lnTo>
                  <a:lnTo>
                    <a:pt x="1364043" y="856551"/>
                  </a:lnTo>
                  <a:lnTo>
                    <a:pt x="1335988" y="875462"/>
                  </a:lnTo>
                  <a:lnTo>
                    <a:pt x="1301623" y="882395"/>
                  </a:lnTo>
                  <a:lnTo>
                    <a:pt x="88264" y="882395"/>
                  </a:lnTo>
                  <a:lnTo>
                    <a:pt x="53899" y="875462"/>
                  </a:lnTo>
                  <a:lnTo>
                    <a:pt x="25844" y="856551"/>
                  </a:lnTo>
                  <a:lnTo>
                    <a:pt x="6933" y="828496"/>
                  </a:lnTo>
                  <a:lnTo>
                    <a:pt x="0" y="794130"/>
                  </a:lnTo>
                  <a:lnTo>
                    <a:pt x="0" y="88264"/>
                  </a:lnTo>
                  <a:close/>
                </a:path>
              </a:pathLst>
            </a:custGeom>
            <a:ln w="25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370070" y="2266950"/>
              <a:ext cx="1390015" cy="882650"/>
            </a:xfrm>
            <a:custGeom>
              <a:avLst/>
              <a:gdLst/>
              <a:ahLst/>
              <a:cxnLst/>
              <a:rect l="l" t="t" r="r" b="b"/>
              <a:pathLst>
                <a:path w="1390014" h="882650">
                  <a:moveTo>
                    <a:pt x="1301622" y="0"/>
                  </a:moveTo>
                  <a:lnTo>
                    <a:pt x="88264" y="0"/>
                  </a:lnTo>
                  <a:lnTo>
                    <a:pt x="53899" y="6933"/>
                  </a:lnTo>
                  <a:lnTo>
                    <a:pt x="25844" y="25844"/>
                  </a:lnTo>
                  <a:lnTo>
                    <a:pt x="6933" y="53899"/>
                  </a:lnTo>
                  <a:lnTo>
                    <a:pt x="0" y="88264"/>
                  </a:lnTo>
                  <a:lnTo>
                    <a:pt x="0" y="794130"/>
                  </a:lnTo>
                  <a:lnTo>
                    <a:pt x="6933" y="828496"/>
                  </a:lnTo>
                  <a:lnTo>
                    <a:pt x="25844" y="856551"/>
                  </a:lnTo>
                  <a:lnTo>
                    <a:pt x="53899" y="875462"/>
                  </a:lnTo>
                  <a:lnTo>
                    <a:pt x="88264" y="882396"/>
                  </a:lnTo>
                  <a:lnTo>
                    <a:pt x="1301622" y="882396"/>
                  </a:lnTo>
                  <a:lnTo>
                    <a:pt x="1335988" y="875462"/>
                  </a:lnTo>
                  <a:lnTo>
                    <a:pt x="1364043" y="856551"/>
                  </a:lnTo>
                  <a:lnTo>
                    <a:pt x="1382954" y="828496"/>
                  </a:lnTo>
                  <a:lnTo>
                    <a:pt x="1389888" y="794130"/>
                  </a:lnTo>
                  <a:lnTo>
                    <a:pt x="1389888" y="88264"/>
                  </a:lnTo>
                  <a:lnTo>
                    <a:pt x="1382954" y="53899"/>
                  </a:lnTo>
                  <a:lnTo>
                    <a:pt x="1364043" y="25844"/>
                  </a:lnTo>
                  <a:lnTo>
                    <a:pt x="1335988" y="6933"/>
                  </a:lnTo>
                  <a:lnTo>
                    <a:pt x="1301622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370070" y="2266950"/>
              <a:ext cx="1390015" cy="882650"/>
            </a:xfrm>
            <a:custGeom>
              <a:avLst/>
              <a:gdLst/>
              <a:ahLst/>
              <a:cxnLst/>
              <a:rect l="l" t="t" r="r" b="b"/>
              <a:pathLst>
                <a:path w="1390014" h="882650">
                  <a:moveTo>
                    <a:pt x="0" y="88264"/>
                  </a:moveTo>
                  <a:lnTo>
                    <a:pt x="6933" y="53899"/>
                  </a:lnTo>
                  <a:lnTo>
                    <a:pt x="25844" y="25844"/>
                  </a:lnTo>
                  <a:lnTo>
                    <a:pt x="53899" y="6933"/>
                  </a:lnTo>
                  <a:lnTo>
                    <a:pt x="88264" y="0"/>
                  </a:lnTo>
                  <a:lnTo>
                    <a:pt x="1301622" y="0"/>
                  </a:lnTo>
                  <a:lnTo>
                    <a:pt x="1335988" y="6933"/>
                  </a:lnTo>
                  <a:lnTo>
                    <a:pt x="1364043" y="25844"/>
                  </a:lnTo>
                  <a:lnTo>
                    <a:pt x="1382954" y="53899"/>
                  </a:lnTo>
                  <a:lnTo>
                    <a:pt x="1389888" y="88264"/>
                  </a:lnTo>
                  <a:lnTo>
                    <a:pt x="1389888" y="794130"/>
                  </a:lnTo>
                  <a:lnTo>
                    <a:pt x="1382954" y="828496"/>
                  </a:lnTo>
                  <a:lnTo>
                    <a:pt x="1364043" y="856551"/>
                  </a:lnTo>
                  <a:lnTo>
                    <a:pt x="1335988" y="875462"/>
                  </a:lnTo>
                  <a:lnTo>
                    <a:pt x="1301622" y="882396"/>
                  </a:lnTo>
                  <a:lnTo>
                    <a:pt x="88264" y="882396"/>
                  </a:lnTo>
                  <a:lnTo>
                    <a:pt x="53899" y="875462"/>
                  </a:lnTo>
                  <a:lnTo>
                    <a:pt x="25844" y="856551"/>
                  </a:lnTo>
                  <a:lnTo>
                    <a:pt x="6933" y="828496"/>
                  </a:lnTo>
                  <a:lnTo>
                    <a:pt x="0" y="794130"/>
                  </a:lnTo>
                  <a:lnTo>
                    <a:pt x="0" y="88264"/>
                  </a:lnTo>
                  <a:close/>
                </a:path>
              </a:pathLst>
            </a:custGeom>
            <a:ln w="25908">
              <a:solidFill>
                <a:srgbClr val="EF7E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466971" y="2464690"/>
            <a:ext cx="1195070" cy="466771"/>
          </a:xfrm>
          <a:prstGeom prst="rect">
            <a:avLst/>
          </a:prstGeom>
        </p:spPr>
        <p:txBody>
          <a:bodyPr vert="horz" wrap="square" lIns="0" tIns="45706" rIns="0" bIns="0" rtlCol="0">
            <a:spAutoFit/>
          </a:bodyPr>
          <a:lstStyle/>
          <a:p>
            <a:pPr marL="208855" marR="5078" indent="-196792">
              <a:lnSpc>
                <a:spcPts val="1550"/>
              </a:lnSpc>
              <a:spcBef>
                <a:spcPts val="360"/>
              </a:spcBef>
            </a:pPr>
            <a:r>
              <a:rPr sz="1500" b="1" spc="-5" dirty="0">
                <a:latin typeface="Arial"/>
                <a:cs typeface="Arial"/>
              </a:rPr>
              <a:t>S</a:t>
            </a:r>
            <a:r>
              <a:rPr sz="1500" b="1" dirty="0">
                <a:latin typeface="Arial"/>
                <a:cs typeface="Arial"/>
              </a:rPr>
              <a:t>M</a:t>
            </a:r>
            <a:r>
              <a:rPr sz="1500" b="1" spc="-5" dirty="0">
                <a:latin typeface="Arial"/>
                <a:cs typeface="Arial"/>
              </a:rPr>
              <a:t>O</a:t>
            </a:r>
            <a:r>
              <a:rPr sz="1500" b="1" dirty="0">
                <a:latin typeface="Arial"/>
                <a:cs typeface="Arial"/>
              </a:rPr>
              <a:t>O</a:t>
            </a:r>
            <a:r>
              <a:rPr sz="1500" b="1" spc="-35" dirty="0">
                <a:latin typeface="Arial"/>
                <a:cs typeface="Arial"/>
              </a:rPr>
              <a:t>T</a:t>
            </a:r>
            <a:r>
              <a:rPr sz="1500" b="1" dirty="0">
                <a:latin typeface="Arial"/>
                <a:cs typeface="Arial"/>
              </a:rPr>
              <a:t>HING  </a:t>
            </a:r>
            <a:r>
              <a:rPr sz="1500" b="1" spc="-25" dirty="0">
                <a:latin typeface="Arial"/>
                <a:cs typeface="Arial"/>
              </a:rPr>
              <a:t>FILTERS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927540" y="3393884"/>
            <a:ext cx="1571625" cy="1056640"/>
            <a:chOff x="2927540" y="3393884"/>
            <a:chExt cx="1571625" cy="1056640"/>
          </a:xfrm>
        </p:grpSpPr>
        <p:sp>
          <p:nvSpPr>
            <p:cNvPr id="14" name="object 14"/>
            <p:cNvSpPr/>
            <p:nvPr/>
          </p:nvSpPr>
          <p:spPr>
            <a:xfrm>
              <a:off x="2940557" y="3406901"/>
              <a:ext cx="1390015" cy="882650"/>
            </a:xfrm>
            <a:custGeom>
              <a:avLst/>
              <a:gdLst/>
              <a:ahLst/>
              <a:cxnLst/>
              <a:rect l="l" t="t" r="r" b="b"/>
              <a:pathLst>
                <a:path w="1390014" h="882650">
                  <a:moveTo>
                    <a:pt x="1301622" y="0"/>
                  </a:moveTo>
                  <a:lnTo>
                    <a:pt x="88265" y="0"/>
                  </a:lnTo>
                  <a:lnTo>
                    <a:pt x="53899" y="6933"/>
                  </a:lnTo>
                  <a:lnTo>
                    <a:pt x="25844" y="25844"/>
                  </a:lnTo>
                  <a:lnTo>
                    <a:pt x="6933" y="53899"/>
                  </a:lnTo>
                  <a:lnTo>
                    <a:pt x="0" y="88264"/>
                  </a:lnTo>
                  <a:lnTo>
                    <a:pt x="0" y="794131"/>
                  </a:lnTo>
                  <a:lnTo>
                    <a:pt x="6933" y="828496"/>
                  </a:lnTo>
                  <a:lnTo>
                    <a:pt x="25844" y="856551"/>
                  </a:lnTo>
                  <a:lnTo>
                    <a:pt x="53899" y="875462"/>
                  </a:lnTo>
                  <a:lnTo>
                    <a:pt x="88265" y="882396"/>
                  </a:lnTo>
                  <a:lnTo>
                    <a:pt x="1301622" y="882396"/>
                  </a:lnTo>
                  <a:lnTo>
                    <a:pt x="1335988" y="875462"/>
                  </a:lnTo>
                  <a:lnTo>
                    <a:pt x="1364043" y="856551"/>
                  </a:lnTo>
                  <a:lnTo>
                    <a:pt x="1382954" y="828496"/>
                  </a:lnTo>
                  <a:lnTo>
                    <a:pt x="1389888" y="794131"/>
                  </a:lnTo>
                  <a:lnTo>
                    <a:pt x="1389888" y="88264"/>
                  </a:lnTo>
                  <a:lnTo>
                    <a:pt x="1382954" y="53899"/>
                  </a:lnTo>
                  <a:lnTo>
                    <a:pt x="1364043" y="25844"/>
                  </a:lnTo>
                  <a:lnTo>
                    <a:pt x="1335988" y="6933"/>
                  </a:lnTo>
                  <a:lnTo>
                    <a:pt x="1301622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940557" y="3406901"/>
              <a:ext cx="1390015" cy="882650"/>
            </a:xfrm>
            <a:custGeom>
              <a:avLst/>
              <a:gdLst/>
              <a:ahLst/>
              <a:cxnLst/>
              <a:rect l="l" t="t" r="r" b="b"/>
              <a:pathLst>
                <a:path w="1390014" h="882650">
                  <a:moveTo>
                    <a:pt x="0" y="88264"/>
                  </a:moveTo>
                  <a:lnTo>
                    <a:pt x="6933" y="53899"/>
                  </a:lnTo>
                  <a:lnTo>
                    <a:pt x="25844" y="25844"/>
                  </a:lnTo>
                  <a:lnTo>
                    <a:pt x="53899" y="6933"/>
                  </a:lnTo>
                  <a:lnTo>
                    <a:pt x="88265" y="0"/>
                  </a:lnTo>
                  <a:lnTo>
                    <a:pt x="1301622" y="0"/>
                  </a:lnTo>
                  <a:lnTo>
                    <a:pt x="1335988" y="6933"/>
                  </a:lnTo>
                  <a:lnTo>
                    <a:pt x="1364043" y="25844"/>
                  </a:lnTo>
                  <a:lnTo>
                    <a:pt x="1382954" y="53899"/>
                  </a:lnTo>
                  <a:lnTo>
                    <a:pt x="1389888" y="88264"/>
                  </a:lnTo>
                  <a:lnTo>
                    <a:pt x="1389888" y="794131"/>
                  </a:lnTo>
                  <a:lnTo>
                    <a:pt x="1382954" y="828496"/>
                  </a:lnTo>
                  <a:lnTo>
                    <a:pt x="1364043" y="856551"/>
                  </a:lnTo>
                  <a:lnTo>
                    <a:pt x="1335988" y="875462"/>
                  </a:lnTo>
                  <a:lnTo>
                    <a:pt x="1301622" y="882396"/>
                  </a:lnTo>
                  <a:lnTo>
                    <a:pt x="88265" y="882396"/>
                  </a:lnTo>
                  <a:lnTo>
                    <a:pt x="53899" y="875462"/>
                  </a:lnTo>
                  <a:lnTo>
                    <a:pt x="25844" y="856551"/>
                  </a:lnTo>
                  <a:lnTo>
                    <a:pt x="6933" y="828496"/>
                  </a:lnTo>
                  <a:lnTo>
                    <a:pt x="0" y="794131"/>
                  </a:lnTo>
                  <a:lnTo>
                    <a:pt x="0" y="88264"/>
                  </a:lnTo>
                  <a:close/>
                </a:path>
              </a:pathLst>
            </a:custGeom>
            <a:ln w="25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94481" y="3553205"/>
              <a:ext cx="1391920" cy="883919"/>
            </a:xfrm>
            <a:custGeom>
              <a:avLst/>
              <a:gdLst/>
              <a:ahLst/>
              <a:cxnLst/>
              <a:rect l="l" t="t" r="r" b="b"/>
              <a:pathLst>
                <a:path w="1391920" h="883920">
                  <a:moveTo>
                    <a:pt x="1303020" y="0"/>
                  </a:moveTo>
                  <a:lnTo>
                    <a:pt x="88392" y="0"/>
                  </a:lnTo>
                  <a:lnTo>
                    <a:pt x="54006" y="6953"/>
                  </a:lnTo>
                  <a:lnTo>
                    <a:pt x="25908" y="25908"/>
                  </a:lnTo>
                  <a:lnTo>
                    <a:pt x="6953" y="54006"/>
                  </a:lnTo>
                  <a:lnTo>
                    <a:pt x="0" y="88392"/>
                  </a:lnTo>
                  <a:lnTo>
                    <a:pt x="0" y="795528"/>
                  </a:lnTo>
                  <a:lnTo>
                    <a:pt x="6953" y="829913"/>
                  </a:lnTo>
                  <a:lnTo>
                    <a:pt x="25907" y="858012"/>
                  </a:lnTo>
                  <a:lnTo>
                    <a:pt x="54006" y="876966"/>
                  </a:lnTo>
                  <a:lnTo>
                    <a:pt x="88392" y="883920"/>
                  </a:lnTo>
                  <a:lnTo>
                    <a:pt x="1303020" y="883920"/>
                  </a:lnTo>
                  <a:lnTo>
                    <a:pt x="1337405" y="876966"/>
                  </a:lnTo>
                  <a:lnTo>
                    <a:pt x="1365504" y="858012"/>
                  </a:lnTo>
                  <a:lnTo>
                    <a:pt x="1384458" y="829913"/>
                  </a:lnTo>
                  <a:lnTo>
                    <a:pt x="1391412" y="795528"/>
                  </a:lnTo>
                  <a:lnTo>
                    <a:pt x="1391412" y="88392"/>
                  </a:lnTo>
                  <a:lnTo>
                    <a:pt x="1384458" y="54006"/>
                  </a:lnTo>
                  <a:lnTo>
                    <a:pt x="1365504" y="25908"/>
                  </a:lnTo>
                  <a:lnTo>
                    <a:pt x="1337405" y="6953"/>
                  </a:lnTo>
                  <a:lnTo>
                    <a:pt x="130302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094481" y="3553205"/>
              <a:ext cx="1391920" cy="883919"/>
            </a:xfrm>
            <a:custGeom>
              <a:avLst/>
              <a:gdLst/>
              <a:ahLst/>
              <a:cxnLst/>
              <a:rect l="l" t="t" r="r" b="b"/>
              <a:pathLst>
                <a:path w="1391920" h="883920">
                  <a:moveTo>
                    <a:pt x="0" y="88392"/>
                  </a:moveTo>
                  <a:lnTo>
                    <a:pt x="6953" y="54006"/>
                  </a:lnTo>
                  <a:lnTo>
                    <a:pt x="25908" y="25908"/>
                  </a:lnTo>
                  <a:lnTo>
                    <a:pt x="54006" y="6953"/>
                  </a:lnTo>
                  <a:lnTo>
                    <a:pt x="88392" y="0"/>
                  </a:lnTo>
                  <a:lnTo>
                    <a:pt x="1303020" y="0"/>
                  </a:lnTo>
                  <a:lnTo>
                    <a:pt x="1337405" y="6953"/>
                  </a:lnTo>
                  <a:lnTo>
                    <a:pt x="1365504" y="25908"/>
                  </a:lnTo>
                  <a:lnTo>
                    <a:pt x="1384458" y="54006"/>
                  </a:lnTo>
                  <a:lnTo>
                    <a:pt x="1391412" y="88392"/>
                  </a:lnTo>
                  <a:lnTo>
                    <a:pt x="1391412" y="795528"/>
                  </a:lnTo>
                  <a:lnTo>
                    <a:pt x="1384458" y="829913"/>
                  </a:lnTo>
                  <a:lnTo>
                    <a:pt x="1365504" y="858012"/>
                  </a:lnTo>
                  <a:lnTo>
                    <a:pt x="1337405" y="876966"/>
                  </a:lnTo>
                  <a:lnTo>
                    <a:pt x="1303020" y="883920"/>
                  </a:lnTo>
                  <a:lnTo>
                    <a:pt x="88392" y="883920"/>
                  </a:lnTo>
                  <a:lnTo>
                    <a:pt x="54006" y="876966"/>
                  </a:lnTo>
                  <a:lnTo>
                    <a:pt x="25907" y="858012"/>
                  </a:lnTo>
                  <a:lnTo>
                    <a:pt x="6953" y="829913"/>
                  </a:lnTo>
                  <a:lnTo>
                    <a:pt x="0" y="795528"/>
                  </a:lnTo>
                  <a:lnTo>
                    <a:pt x="0" y="88392"/>
                  </a:lnTo>
                  <a:close/>
                </a:path>
              </a:pathLst>
            </a:custGeom>
            <a:ln w="25908">
              <a:solidFill>
                <a:srgbClr val="EF7E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181857" y="3751834"/>
            <a:ext cx="1215390" cy="466771"/>
          </a:xfrm>
          <a:prstGeom prst="rect">
            <a:avLst/>
          </a:prstGeom>
        </p:spPr>
        <p:txBody>
          <a:bodyPr vert="horz" wrap="square" lIns="0" tIns="45706" rIns="0" bIns="0" rtlCol="0">
            <a:spAutoFit/>
          </a:bodyPr>
          <a:lstStyle/>
          <a:p>
            <a:pPr marL="219645" marR="5078" indent="-207582">
              <a:lnSpc>
                <a:spcPts val="1550"/>
              </a:lnSpc>
              <a:spcBef>
                <a:spcPts val="359"/>
              </a:spcBef>
            </a:pPr>
            <a:r>
              <a:rPr sz="1500" b="1" spc="-10" dirty="0">
                <a:latin typeface="Arial"/>
                <a:cs typeface="Arial"/>
              </a:rPr>
              <a:t>NON</a:t>
            </a:r>
            <a:r>
              <a:rPr sz="1500" b="1" dirty="0">
                <a:latin typeface="Arial"/>
                <a:cs typeface="Arial"/>
              </a:rPr>
              <a:t>-</a:t>
            </a:r>
            <a:r>
              <a:rPr sz="1500" b="1" spc="-5" dirty="0">
                <a:latin typeface="Arial"/>
                <a:cs typeface="Arial"/>
              </a:rPr>
              <a:t>L</a:t>
            </a:r>
            <a:r>
              <a:rPr sz="1500" b="1" dirty="0">
                <a:latin typeface="Arial"/>
                <a:cs typeface="Arial"/>
              </a:rPr>
              <a:t>IN</a:t>
            </a:r>
            <a:r>
              <a:rPr sz="1500" b="1" spc="5" dirty="0">
                <a:latin typeface="Arial"/>
                <a:cs typeface="Arial"/>
              </a:rPr>
              <a:t>E</a:t>
            </a:r>
            <a:r>
              <a:rPr sz="1500" b="1" spc="-55" dirty="0">
                <a:latin typeface="Arial"/>
                <a:cs typeface="Arial"/>
              </a:rPr>
              <a:t>A</a:t>
            </a:r>
            <a:r>
              <a:rPr sz="1500" b="1" spc="-5" dirty="0">
                <a:latin typeface="Arial"/>
                <a:cs typeface="Arial"/>
              </a:rPr>
              <a:t>R  </a:t>
            </a:r>
            <a:r>
              <a:rPr sz="1500" b="1" spc="-25" dirty="0">
                <a:latin typeface="Arial"/>
                <a:cs typeface="Arial"/>
              </a:rPr>
              <a:t>FILTERS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078675" y="4681667"/>
            <a:ext cx="1570355" cy="1054735"/>
            <a:chOff x="2078672" y="4681664"/>
            <a:chExt cx="1570355" cy="1054735"/>
          </a:xfrm>
        </p:grpSpPr>
        <p:sp>
          <p:nvSpPr>
            <p:cNvPr id="20" name="object 20"/>
            <p:cNvSpPr/>
            <p:nvPr/>
          </p:nvSpPr>
          <p:spPr>
            <a:xfrm>
              <a:off x="2091690" y="4694682"/>
              <a:ext cx="1390015" cy="882650"/>
            </a:xfrm>
            <a:custGeom>
              <a:avLst/>
              <a:gdLst/>
              <a:ahLst/>
              <a:cxnLst/>
              <a:rect l="l" t="t" r="r" b="b"/>
              <a:pathLst>
                <a:path w="1390014" h="882650">
                  <a:moveTo>
                    <a:pt x="1301623" y="0"/>
                  </a:moveTo>
                  <a:lnTo>
                    <a:pt x="88265" y="0"/>
                  </a:lnTo>
                  <a:lnTo>
                    <a:pt x="53899" y="6933"/>
                  </a:lnTo>
                  <a:lnTo>
                    <a:pt x="25844" y="25844"/>
                  </a:lnTo>
                  <a:lnTo>
                    <a:pt x="6933" y="53899"/>
                  </a:lnTo>
                  <a:lnTo>
                    <a:pt x="0" y="88265"/>
                  </a:lnTo>
                  <a:lnTo>
                    <a:pt x="0" y="794131"/>
                  </a:lnTo>
                  <a:lnTo>
                    <a:pt x="6933" y="828496"/>
                  </a:lnTo>
                  <a:lnTo>
                    <a:pt x="25844" y="856551"/>
                  </a:lnTo>
                  <a:lnTo>
                    <a:pt x="53899" y="875462"/>
                  </a:lnTo>
                  <a:lnTo>
                    <a:pt x="88265" y="882396"/>
                  </a:lnTo>
                  <a:lnTo>
                    <a:pt x="1301623" y="882396"/>
                  </a:lnTo>
                  <a:lnTo>
                    <a:pt x="1335988" y="875462"/>
                  </a:lnTo>
                  <a:lnTo>
                    <a:pt x="1364043" y="856551"/>
                  </a:lnTo>
                  <a:lnTo>
                    <a:pt x="1382954" y="828496"/>
                  </a:lnTo>
                  <a:lnTo>
                    <a:pt x="1389888" y="794131"/>
                  </a:lnTo>
                  <a:lnTo>
                    <a:pt x="1389888" y="88265"/>
                  </a:lnTo>
                  <a:lnTo>
                    <a:pt x="1382954" y="53899"/>
                  </a:lnTo>
                  <a:lnTo>
                    <a:pt x="1364043" y="25844"/>
                  </a:lnTo>
                  <a:lnTo>
                    <a:pt x="1335988" y="6933"/>
                  </a:lnTo>
                  <a:lnTo>
                    <a:pt x="1301623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091690" y="4694682"/>
              <a:ext cx="1390015" cy="882650"/>
            </a:xfrm>
            <a:custGeom>
              <a:avLst/>
              <a:gdLst/>
              <a:ahLst/>
              <a:cxnLst/>
              <a:rect l="l" t="t" r="r" b="b"/>
              <a:pathLst>
                <a:path w="1390014" h="882650">
                  <a:moveTo>
                    <a:pt x="0" y="88265"/>
                  </a:moveTo>
                  <a:lnTo>
                    <a:pt x="6933" y="53899"/>
                  </a:lnTo>
                  <a:lnTo>
                    <a:pt x="25844" y="25844"/>
                  </a:lnTo>
                  <a:lnTo>
                    <a:pt x="53899" y="6933"/>
                  </a:lnTo>
                  <a:lnTo>
                    <a:pt x="88265" y="0"/>
                  </a:lnTo>
                  <a:lnTo>
                    <a:pt x="1301623" y="0"/>
                  </a:lnTo>
                  <a:lnTo>
                    <a:pt x="1335988" y="6933"/>
                  </a:lnTo>
                  <a:lnTo>
                    <a:pt x="1364043" y="25844"/>
                  </a:lnTo>
                  <a:lnTo>
                    <a:pt x="1382954" y="53899"/>
                  </a:lnTo>
                  <a:lnTo>
                    <a:pt x="1389888" y="88265"/>
                  </a:lnTo>
                  <a:lnTo>
                    <a:pt x="1389888" y="794131"/>
                  </a:lnTo>
                  <a:lnTo>
                    <a:pt x="1382954" y="828496"/>
                  </a:lnTo>
                  <a:lnTo>
                    <a:pt x="1364043" y="856551"/>
                  </a:lnTo>
                  <a:lnTo>
                    <a:pt x="1335988" y="875462"/>
                  </a:lnTo>
                  <a:lnTo>
                    <a:pt x="1301623" y="882396"/>
                  </a:lnTo>
                  <a:lnTo>
                    <a:pt x="88265" y="882396"/>
                  </a:lnTo>
                  <a:lnTo>
                    <a:pt x="53899" y="875462"/>
                  </a:lnTo>
                  <a:lnTo>
                    <a:pt x="25844" y="856551"/>
                  </a:lnTo>
                  <a:lnTo>
                    <a:pt x="6933" y="828496"/>
                  </a:lnTo>
                  <a:lnTo>
                    <a:pt x="0" y="794131"/>
                  </a:lnTo>
                  <a:lnTo>
                    <a:pt x="0" y="88265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245614" y="4840986"/>
              <a:ext cx="1390015" cy="882650"/>
            </a:xfrm>
            <a:custGeom>
              <a:avLst/>
              <a:gdLst/>
              <a:ahLst/>
              <a:cxnLst/>
              <a:rect l="l" t="t" r="r" b="b"/>
              <a:pathLst>
                <a:path w="1390014" h="882650">
                  <a:moveTo>
                    <a:pt x="1301623" y="0"/>
                  </a:moveTo>
                  <a:lnTo>
                    <a:pt x="88265" y="0"/>
                  </a:lnTo>
                  <a:lnTo>
                    <a:pt x="53899" y="6933"/>
                  </a:lnTo>
                  <a:lnTo>
                    <a:pt x="25844" y="25844"/>
                  </a:lnTo>
                  <a:lnTo>
                    <a:pt x="6933" y="53899"/>
                  </a:lnTo>
                  <a:lnTo>
                    <a:pt x="0" y="88264"/>
                  </a:lnTo>
                  <a:lnTo>
                    <a:pt x="0" y="794156"/>
                  </a:lnTo>
                  <a:lnTo>
                    <a:pt x="6933" y="828501"/>
                  </a:lnTo>
                  <a:lnTo>
                    <a:pt x="25844" y="856549"/>
                  </a:lnTo>
                  <a:lnTo>
                    <a:pt x="53899" y="875461"/>
                  </a:lnTo>
                  <a:lnTo>
                    <a:pt x="88265" y="882395"/>
                  </a:lnTo>
                  <a:lnTo>
                    <a:pt x="1301623" y="882395"/>
                  </a:lnTo>
                  <a:lnTo>
                    <a:pt x="1335988" y="875461"/>
                  </a:lnTo>
                  <a:lnTo>
                    <a:pt x="1364043" y="856549"/>
                  </a:lnTo>
                  <a:lnTo>
                    <a:pt x="1382954" y="828501"/>
                  </a:lnTo>
                  <a:lnTo>
                    <a:pt x="1389888" y="794156"/>
                  </a:lnTo>
                  <a:lnTo>
                    <a:pt x="1389888" y="88264"/>
                  </a:lnTo>
                  <a:lnTo>
                    <a:pt x="1382954" y="53899"/>
                  </a:lnTo>
                  <a:lnTo>
                    <a:pt x="1364043" y="25844"/>
                  </a:lnTo>
                  <a:lnTo>
                    <a:pt x="1335988" y="6933"/>
                  </a:lnTo>
                  <a:lnTo>
                    <a:pt x="1301623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245614" y="4840986"/>
              <a:ext cx="1390015" cy="882650"/>
            </a:xfrm>
            <a:custGeom>
              <a:avLst/>
              <a:gdLst/>
              <a:ahLst/>
              <a:cxnLst/>
              <a:rect l="l" t="t" r="r" b="b"/>
              <a:pathLst>
                <a:path w="1390014" h="882650">
                  <a:moveTo>
                    <a:pt x="0" y="88264"/>
                  </a:moveTo>
                  <a:lnTo>
                    <a:pt x="6933" y="53899"/>
                  </a:lnTo>
                  <a:lnTo>
                    <a:pt x="25844" y="25844"/>
                  </a:lnTo>
                  <a:lnTo>
                    <a:pt x="53899" y="6933"/>
                  </a:lnTo>
                  <a:lnTo>
                    <a:pt x="88265" y="0"/>
                  </a:lnTo>
                  <a:lnTo>
                    <a:pt x="1301623" y="0"/>
                  </a:lnTo>
                  <a:lnTo>
                    <a:pt x="1335988" y="6933"/>
                  </a:lnTo>
                  <a:lnTo>
                    <a:pt x="1364043" y="25844"/>
                  </a:lnTo>
                  <a:lnTo>
                    <a:pt x="1382954" y="53899"/>
                  </a:lnTo>
                  <a:lnTo>
                    <a:pt x="1389888" y="88264"/>
                  </a:lnTo>
                  <a:lnTo>
                    <a:pt x="1389888" y="794156"/>
                  </a:lnTo>
                  <a:lnTo>
                    <a:pt x="1382954" y="828501"/>
                  </a:lnTo>
                  <a:lnTo>
                    <a:pt x="1364043" y="856549"/>
                  </a:lnTo>
                  <a:lnTo>
                    <a:pt x="1335988" y="875461"/>
                  </a:lnTo>
                  <a:lnTo>
                    <a:pt x="1301623" y="882395"/>
                  </a:lnTo>
                  <a:lnTo>
                    <a:pt x="88265" y="882395"/>
                  </a:lnTo>
                  <a:lnTo>
                    <a:pt x="53899" y="875461"/>
                  </a:lnTo>
                  <a:lnTo>
                    <a:pt x="25844" y="856549"/>
                  </a:lnTo>
                  <a:lnTo>
                    <a:pt x="6933" y="828501"/>
                  </a:lnTo>
                  <a:lnTo>
                    <a:pt x="0" y="794156"/>
                  </a:lnTo>
                  <a:lnTo>
                    <a:pt x="0" y="88264"/>
                  </a:lnTo>
                  <a:close/>
                </a:path>
              </a:pathLst>
            </a:custGeom>
            <a:ln w="25908">
              <a:solidFill>
                <a:srgbClr val="EF7E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539748" y="5039106"/>
            <a:ext cx="800735" cy="466771"/>
          </a:xfrm>
          <a:prstGeom prst="rect">
            <a:avLst/>
          </a:prstGeom>
        </p:spPr>
        <p:txBody>
          <a:bodyPr vert="horz" wrap="square" lIns="0" tIns="45706" rIns="0" bIns="0" rtlCol="0">
            <a:spAutoFit/>
          </a:bodyPr>
          <a:lstStyle/>
          <a:p>
            <a:pPr marL="12697" marR="5078" indent="15236">
              <a:lnSpc>
                <a:spcPts val="1550"/>
              </a:lnSpc>
              <a:spcBef>
                <a:spcPts val="359"/>
              </a:spcBef>
            </a:pPr>
            <a:r>
              <a:rPr sz="1500" b="1" spc="-15" dirty="0">
                <a:latin typeface="Arial"/>
                <a:cs typeface="Arial"/>
              </a:rPr>
              <a:t>MEDIAN  </a:t>
            </a:r>
            <a:r>
              <a:rPr sz="1500" b="1" spc="-5" dirty="0">
                <a:latin typeface="Arial"/>
                <a:cs typeface="Arial"/>
              </a:rPr>
              <a:t>F</a:t>
            </a:r>
            <a:r>
              <a:rPr sz="1500" b="1" dirty="0">
                <a:latin typeface="Arial"/>
                <a:cs typeface="Arial"/>
              </a:rPr>
              <a:t>I</a:t>
            </a:r>
            <a:r>
              <a:rPr sz="1500" b="1" spc="-110" dirty="0">
                <a:latin typeface="Arial"/>
                <a:cs typeface="Arial"/>
              </a:rPr>
              <a:t>L</a:t>
            </a:r>
            <a:r>
              <a:rPr sz="1500" b="1" spc="-30" dirty="0">
                <a:latin typeface="Arial"/>
                <a:cs typeface="Arial"/>
              </a:rPr>
              <a:t>T</a:t>
            </a:r>
            <a:r>
              <a:rPr sz="1500" b="1" spc="-5" dirty="0">
                <a:latin typeface="Arial"/>
                <a:cs typeface="Arial"/>
              </a:rPr>
              <a:t>ERS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796223" y="4642043"/>
            <a:ext cx="1570355" cy="1054735"/>
            <a:chOff x="3796220" y="4642040"/>
            <a:chExt cx="1570355" cy="1054735"/>
          </a:xfrm>
        </p:grpSpPr>
        <p:sp>
          <p:nvSpPr>
            <p:cNvPr id="26" name="object 26"/>
            <p:cNvSpPr/>
            <p:nvPr/>
          </p:nvSpPr>
          <p:spPr>
            <a:xfrm>
              <a:off x="3809238" y="4655058"/>
              <a:ext cx="1390015" cy="882650"/>
            </a:xfrm>
            <a:custGeom>
              <a:avLst/>
              <a:gdLst/>
              <a:ahLst/>
              <a:cxnLst/>
              <a:rect l="l" t="t" r="r" b="b"/>
              <a:pathLst>
                <a:path w="1390014" h="882650">
                  <a:moveTo>
                    <a:pt x="1301623" y="0"/>
                  </a:moveTo>
                  <a:lnTo>
                    <a:pt x="88264" y="0"/>
                  </a:lnTo>
                  <a:lnTo>
                    <a:pt x="53899" y="6933"/>
                  </a:lnTo>
                  <a:lnTo>
                    <a:pt x="25844" y="25844"/>
                  </a:lnTo>
                  <a:lnTo>
                    <a:pt x="6933" y="53899"/>
                  </a:lnTo>
                  <a:lnTo>
                    <a:pt x="0" y="88265"/>
                  </a:lnTo>
                  <a:lnTo>
                    <a:pt x="0" y="794131"/>
                  </a:lnTo>
                  <a:lnTo>
                    <a:pt x="6933" y="828496"/>
                  </a:lnTo>
                  <a:lnTo>
                    <a:pt x="25844" y="856551"/>
                  </a:lnTo>
                  <a:lnTo>
                    <a:pt x="53899" y="875462"/>
                  </a:lnTo>
                  <a:lnTo>
                    <a:pt x="88264" y="882396"/>
                  </a:lnTo>
                  <a:lnTo>
                    <a:pt x="1301623" y="882396"/>
                  </a:lnTo>
                  <a:lnTo>
                    <a:pt x="1335988" y="875462"/>
                  </a:lnTo>
                  <a:lnTo>
                    <a:pt x="1364043" y="856551"/>
                  </a:lnTo>
                  <a:lnTo>
                    <a:pt x="1382954" y="828496"/>
                  </a:lnTo>
                  <a:lnTo>
                    <a:pt x="1389888" y="794131"/>
                  </a:lnTo>
                  <a:lnTo>
                    <a:pt x="1389888" y="88265"/>
                  </a:lnTo>
                  <a:lnTo>
                    <a:pt x="1382954" y="53899"/>
                  </a:lnTo>
                  <a:lnTo>
                    <a:pt x="1364043" y="25844"/>
                  </a:lnTo>
                  <a:lnTo>
                    <a:pt x="1335988" y="6933"/>
                  </a:lnTo>
                  <a:lnTo>
                    <a:pt x="1301623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809238" y="4655058"/>
              <a:ext cx="1390015" cy="882650"/>
            </a:xfrm>
            <a:custGeom>
              <a:avLst/>
              <a:gdLst/>
              <a:ahLst/>
              <a:cxnLst/>
              <a:rect l="l" t="t" r="r" b="b"/>
              <a:pathLst>
                <a:path w="1390014" h="882650">
                  <a:moveTo>
                    <a:pt x="0" y="88265"/>
                  </a:moveTo>
                  <a:lnTo>
                    <a:pt x="6933" y="53899"/>
                  </a:lnTo>
                  <a:lnTo>
                    <a:pt x="25844" y="25844"/>
                  </a:lnTo>
                  <a:lnTo>
                    <a:pt x="53899" y="6933"/>
                  </a:lnTo>
                  <a:lnTo>
                    <a:pt x="88264" y="0"/>
                  </a:lnTo>
                  <a:lnTo>
                    <a:pt x="1301623" y="0"/>
                  </a:lnTo>
                  <a:lnTo>
                    <a:pt x="1335988" y="6933"/>
                  </a:lnTo>
                  <a:lnTo>
                    <a:pt x="1364043" y="25844"/>
                  </a:lnTo>
                  <a:lnTo>
                    <a:pt x="1382954" y="53899"/>
                  </a:lnTo>
                  <a:lnTo>
                    <a:pt x="1389888" y="88265"/>
                  </a:lnTo>
                  <a:lnTo>
                    <a:pt x="1389888" y="794131"/>
                  </a:lnTo>
                  <a:lnTo>
                    <a:pt x="1382954" y="828496"/>
                  </a:lnTo>
                  <a:lnTo>
                    <a:pt x="1364043" y="856551"/>
                  </a:lnTo>
                  <a:lnTo>
                    <a:pt x="1335988" y="875462"/>
                  </a:lnTo>
                  <a:lnTo>
                    <a:pt x="1301623" y="882396"/>
                  </a:lnTo>
                  <a:lnTo>
                    <a:pt x="88264" y="882396"/>
                  </a:lnTo>
                  <a:lnTo>
                    <a:pt x="53899" y="875462"/>
                  </a:lnTo>
                  <a:lnTo>
                    <a:pt x="25844" y="856551"/>
                  </a:lnTo>
                  <a:lnTo>
                    <a:pt x="6933" y="828496"/>
                  </a:lnTo>
                  <a:lnTo>
                    <a:pt x="0" y="794131"/>
                  </a:lnTo>
                  <a:lnTo>
                    <a:pt x="0" y="88265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963162" y="4801362"/>
              <a:ext cx="1390015" cy="882650"/>
            </a:xfrm>
            <a:custGeom>
              <a:avLst/>
              <a:gdLst/>
              <a:ahLst/>
              <a:cxnLst/>
              <a:rect l="l" t="t" r="r" b="b"/>
              <a:pathLst>
                <a:path w="1390014" h="882650">
                  <a:moveTo>
                    <a:pt x="1301623" y="0"/>
                  </a:moveTo>
                  <a:lnTo>
                    <a:pt x="88264" y="0"/>
                  </a:lnTo>
                  <a:lnTo>
                    <a:pt x="53899" y="6933"/>
                  </a:lnTo>
                  <a:lnTo>
                    <a:pt x="25844" y="25844"/>
                  </a:lnTo>
                  <a:lnTo>
                    <a:pt x="6933" y="53899"/>
                  </a:lnTo>
                  <a:lnTo>
                    <a:pt x="0" y="88264"/>
                  </a:lnTo>
                  <a:lnTo>
                    <a:pt x="0" y="794156"/>
                  </a:lnTo>
                  <a:lnTo>
                    <a:pt x="6933" y="828501"/>
                  </a:lnTo>
                  <a:lnTo>
                    <a:pt x="25844" y="856549"/>
                  </a:lnTo>
                  <a:lnTo>
                    <a:pt x="53899" y="875461"/>
                  </a:lnTo>
                  <a:lnTo>
                    <a:pt x="88264" y="882396"/>
                  </a:lnTo>
                  <a:lnTo>
                    <a:pt x="1301623" y="882396"/>
                  </a:lnTo>
                  <a:lnTo>
                    <a:pt x="1335988" y="875461"/>
                  </a:lnTo>
                  <a:lnTo>
                    <a:pt x="1364043" y="856549"/>
                  </a:lnTo>
                  <a:lnTo>
                    <a:pt x="1382954" y="828501"/>
                  </a:lnTo>
                  <a:lnTo>
                    <a:pt x="1389888" y="794156"/>
                  </a:lnTo>
                  <a:lnTo>
                    <a:pt x="1389888" y="88264"/>
                  </a:lnTo>
                  <a:lnTo>
                    <a:pt x="1382954" y="53899"/>
                  </a:lnTo>
                  <a:lnTo>
                    <a:pt x="1364043" y="25844"/>
                  </a:lnTo>
                  <a:lnTo>
                    <a:pt x="1335988" y="6933"/>
                  </a:lnTo>
                  <a:lnTo>
                    <a:pt x="1301623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963162" y="4801362"/>
              <a:ext cx="1390015" cy="882650"/>
            </a:xfrm>
            <a:custGeom>
              <a:avLst/>
              <a:gdLst/>
              <a:ahLst/>
              <a:cxnLst/>
              <a:rect l="l" t="t" r="r" b="b"/>
              <a:pathLst>
                <a:path w="1390014" h="882650">
                  <a:moveTo>
                    <a:pt x="0" y="88264"/>
                  </a:moveTo>
                  <a:lnTo>
                    <a:pt x="6933" y="53899"/>
                  </a:lnTo>
                  <a:lnTo>
                    <a:pt x="25844" y="25844"/>
                  </a:lnTo>
                  <a:lnTo>
                    <a:pt x="53899" y="6933"/>
                  </a:lnTo>
                  <a:lnTo>
                    <a:pt x="88264" y="0"/>
                  </a:lnTo>
                  <a:lnTo>
                    <a:pt x="1301623" y="0"/>
                  </a:lnTo>
                  <a:lnTo>
                    <a:pt x="1335988" y="6933"/>
                  </a:lnTo>
                  <a:lnTo>
                    <a:pt x="1364043" y="25844"/>
                  </a:lnTo>
                  <a:lnTo>
                    <a:pt x="1382954" y="53899"/>
                  </a:lnTo>
                  <a:lnTo>
                    <a:pt x="1389888" y="88264"/>
                  </a:lnTo>
                  <a:lnTo>
                    <a:pt x="1389888" y="794156"/>
                  </a:lnTo>
                  <a:lnTo>
                    <a:pt x="1382954" y="828501"/>
                  </a:lnTo>
                  <a:lnTo>
                    <a:pt x="1364043" y="856549"/>
                  </a:lnTo>
                  <a:lnTo>
                    <a:pt x="1335988" y="875461"/>
                  </a:lnTo>
                  <a:lnTo>
                    <a:pt x="1301623" y="882396"/>
                  </a:lnTo>
                  <a:lnTo>
                    <a:pt x="88264" y="882396"/>
                  </a:lnTo>
                  <a:lnTo>
                    <a:pt x="53899" y="875461"/>
                  </a:lnTo>
                  <a:lnTo>
                    <a:pt x="25844" y="856549"/>
                  </a:lnTo>
                  <a:lnTo>
                    <a:pt x="6933" y="828501"/>
                  </a:lnTo>
                  <a:lnTo>
                    <a:pt x="0" y="794156"/>
                  </a:lnTo>
                  <a:lnTo>
                    <a:pt x="0" y="88264"/>
                  </a:lnTo>
                  <a:close/>
                </a:path>
              </a:pathLst>
            </a:custGeom>
            <a:ln w="25908">
              <a:solidFill>
                <a:srgbClr val="EF7E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4257297" y="4999481"/>
            <a:ext cx="800735" cy="466771"/>
          </a:xfrm>
          <a:prstGeom prst="rect">
            <a:avLst/>
          </a:prstGeom>
        </p:spPr>
        <p:txBody>
          <a:bodyPr vert="horz" wrap="square" lIns="0" tIns="45706" rIns="0" bIns="0" rtlCol="0">
            <a:spAutoFit/>
          </a:bodyPr>
          <a:lstStyle/>
          <a:p>
            <a:pPr marL="12697" marR="5078" indent="4444">
              <a:lnSpc>
                <a:spcPts val="1550"/>
              </a:lnSpc>
              <a:spcBef>
                <a:spcPts val="359"/>
              </a:spcBef>
            </a:pPr>
            <a:r>
              <a:rPr sz="1500" b="1" dirty="0">
                <a:latin typeface="Arial"/>
                <a:cs typeface="Arial"/>
              </a:rPr>
              <a:t>MIN</a:t>
            </a:r>
            <a:r>
              <a:rPr sz="1500" b="1" spc="5" dirty="0">
                <a:latin typeface="Arial"/>
                <a:cs typeface="Arial"/>
              </a:rPr>
              <a:t>M</a:t>
            </a:r>
            <a:r>
              <a:rPr sz="1500" b="1" spc="-70" dirty="0">
                <a:latin typeface="Arial"/>
                <a:cs typeface="Arial"/>
              </a:rPr>
              <a:t>A</a:t>
            </a:r>
            <a:r>
              <a:rPr sz="1500" b="1" dirty="0">
                <a:latin typeface="Arial"/>
                <a:cs typeface="Arial"/>
              </a:rPr>
              <a:t>X  </a:t>
            </a:r>
            <a:r>
              <a:rPr sz="1500" b="1" spc="-5" dirty="0">
                <a:latin typeface="Arial"/>
                <a:cs typeface="Arial"/>
              </a:rPr>
              <a:t>F</a:t>
            </a:r>
            <a:r>
              <a:rPr sz="1500" b="1" dirty="0">
                <a:latin typeface="Arial"/>
                <a:cs typeface="Arial"/>
              </a:rPr>
              <a:t>I</a:t>
            </a:r>
            <a:r>
              <a:rPr sz="1500" b="1" spc="-110" dirty="0">
                <a:latin typeface="Arial"/>
                <a:cs typeface="Arial"/>
              </a:rPr>
              <a:t>L</a:t>
            </a:r>
            <a:r>
              <a:rPr sz="1500" b="1" spc="-30" dirty="0">
                <a:latin typeface="Arial"/>
                <a:cs typeface="Arial"/>
              </a:rPr>
              <a:t>T</a:t>
            </a:r>
            <a:r>
              <a:rPr sz="1500" b="1" spc="-5" dirty="0">
                <a:latin typeface="Arial"/>
                <a:cs typeface="Arial"/>
              </a:rPr>
              <a:t>ERS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475668" y="3393884"/>
            <a:ext cx="1571625" cy="1056640"/>
            <a:chOff x="5475668" y="3393884"/>
            <a:chExt cx="1571625" cy="1056640"/>
          </a:xfrm>
        </p:grpSpPr>
        <p:sp>
          <p:nvSpPr>
            <p:cNvPr id="32" name="object 32"/>
            <p:cNvSpPr/>
            <p:nvPr/>
          </p:nvSpPr>
          <p:spPr>
            <a:xfrm>
              <a:off x="5488685" y="3406901"/>
              <a:ext cx="1390015" cy="882650"/>
            </a:xfrm>
            <a:custGeom>
              <a:avLst/>
              <a:gdLst/>
              <a:ahLst/>
              <a:cxnLst/>
              <a:rect l="l" t="t" r="r" b="b"/>
              <a:pathLst>
                <a:path w="1390015" h="882650">
                  <a:moveTo>
                    <a:pt x="1301622" y="0"/>
                  </a:moveTo>
                  <a:lnTo>
                    <a:pt x="88264" y="0"/>
                  </a:lnTo>
                  <a:lnTo>
                    <a:pt x="53899" y="6933"/>
                  </a:lnTo>
                  <a:lnTo>
                    <a:pt x="25844" y="25844"/>
                  </a:lnTo>
                  <a:lnTo>
                    <a:pt x="6933" y="53899"/>
                  </a:lnTo>
                  <a:lnTo>
                    <a:pt x="0" y="88264"/>
                  </a:lnTo>
                  <a:lnTo>
                    <a:pt x="0" y="794131"/>
                  </a:lnTo>
                  <a:lnTo>
                    <a:pt x="6933" y="828496"/>
                  </a:lnTo>
                  <a:lnTo>
                    <a:pt x="25844" y="856551"/>
                  </a:lnTo>
                  <a:lnTo>
                    <a:pt x="53899" y="875462"/>
                  </a:lnTo>
                  <a:lnTo>
                    <a:pt x="88264" y="882396"/>
                  </a:lnTo>
                  <a:lnTo>
                    <a:pt x="1301622" y="882396"/>
                  </a:lnTo>
                  <a:lnTo>
                    <a:pt x="1335988" y="875462"/>
                  </a:lnTo>
                  <a:lnTo>
                    <a:pt x="1364043" y="856551"/>
                  </a:lnTo>
                  <a:lnTo>
                    <a:pt x="1382954" y="828496"/>
                  </a:lnTo>
                  <a:lnTo>
                    <a:pt x="1389888" y="794131"/>
                  </a:lnTo>
                  <a:lnTo>
                    <a:pt x="1389888" y="88264"/>
                  </a:lnTo>
                  <a:lnTo>
                    <a:pt x="1382954" y="53899"/>
                  </a:lnTo>
                  <a:lnTo>
                    <a:pt x="1364043" y="25844"/>
                  </a:lnTo>
                  <a:lnTo>
                    <a:pt x="1335988" y="6933"/>
                  </a:lnTo>
                  <a:lnTo>
                    <a:pt x="1301622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488685" y="3406901"/>
              <a:ext cx="1390015" cy="882650"/>
            </a:xfrm>
            <a:custGeom>
              <a:avLst/>
              <a:gdLst/>
              <a:ahLst/>
              <a:cxnLst/>
              <a:rect l="l" t="t" r="r" b="b"/>
              <a:pathLst>
                <a:path w="1390015" h="882650">
                  <a:moveTo>
                    <a:pt x="0" y="88264"/>
                  </a:moveTo>
                  <a:lnTo>
                    <a:pt x="6933" y="53899"/>
                  </a:lnTo>
                  <a:lnTo>
                    <a:pt x="25844" y="25844"/>
                  </a:lnTo>
                  <a:lnTo>
                    <a:pt x="53899" y="6933"/>
                  </a:lnTo>
                  <a:lnTo>
                    <a:pt x="88264" y="0"/>
                  </a:lnTo>
                  <a:lnTo>
                    <a:pt x="1301622" y="0"/>
                  </a:lnTo>
                  <a:lnTo>
                    <a:pt x="1335988" y="6933"/>
                  </a:lnTo>
                  <a:lnTo>
                    <a:pt x="1364043" y="25844"/>
                  </a:lnTo>
                  <a:lnTo>
                    <a:pt x="1382954" y="53899"/>
                  </a:lnTo>
                  <a:lnTo>
                    <a:pt x="1389888" y="88264"/>
                  </a:lnTo>
                  <a:lnTo>
                    <a:pt x="1389888" y="794131"/>
                  </a:lnTo>
                  <a:lnTo>
                    <a:pt x="1382954" y="828496"/>
                  </a:lnTo>
                  <a:lnTo>
                    <a:pt x="1364043" y="856551"/>
                  </a:lnTo>
                  <a:lnTo>
                    <a:pt x="1335988" y="875462"/>
                  </a:lnTo>
                  <a:lnTo>
                    <a:pt x="1301622" y="882396"/>
                  </a:lnTo>
                  <a:lnTo>
                    <a:pt x="88264" y="882396"/>
                  </a:lnTo>
                  <a:lnTo>
                    <a:pt x="53899" y="875462"/>
                  </a:lnTo>
                  <a:lnTo>
                    <a:pt x="25844" y="856551"/>
                  </a:lnTo>
                  <a:lnTo>
                    <a:pt x="6933" y="828496"/>
                  </a:lnTo>
                  <a:lnTo>
                    <a:pt x="0" y="794131"/>
                  </a:lnTo>
                  <a:lnTo>
                    <a:pt x="0" y="88264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644133" y="3553205"/>
              <a:ext cx="1390015" cy="883919"/>
            </a:xfrm>
            <a:custGeom>
              <a:avLst/>
              <a:gdLst/>
              <a:ahLst/>
              <a:cxnLst/>
              <a:rect l="l" t="t" r="r" b="b"/>
              <a:pathLst>
                <a:path w="1390015" h="883920">
                  <a:moveTo>
                    <a:pt x="1301495" y="0"/>
                  </a:moveTo>
                  <a:lnTo>
                    <a:pt x="88391" y="0"/>
                  </a:lnTo>
                  <a:lnTo>
                    <a:pt x="54006" y="6953"/>
                  </a:lnTo>
                  <a:lnTo>
                    <a:pt x="25908" y="25908"/>
                  </a:lnTo>
                  <a:lnTo>
                    <a:pt x="6953" y="54006"/>
                  </a:lnTo>
                  <a:lnTo>
                    <a:pt x="0" y="88392"/>
                  </a:lnTo>
                  <a:lnTo>
                    <a:pt x="0" y="795528"/>
                  </a:lnTo>
                  <a:lnTo>
                    <a:pt x="6953" y="829913"/>
                  </a:lnTo>
                  <a:lnTo>
                    <a:pt x="25908" y="858012"/>
                  </a:lnTo>
                  <a:lnTo>
                    <a:pt x="54006" y="876966"/>
                  </a:lnTo>
                  <a:lnTo>
                    <a:pt x="88391" y="883920"/>
                  </a:lnTo>
                  <a:lnTo>
                    <a:pt x="1301495" y="883920"/>
                  </a:lnTo>
                  <a:lnTo>
                    <a:pt x="1335881" y="876966"/>
                  </a:lnTo>
                  <a:lnTo>
                    <a:pt x="1363980" y="858012"/>
                  </a:lnTo>
                  <a:lnTo>
                    <a:pt x="1382934" y="829913"/>
                  </a:lnTo>
                  <a:lnTo>
                    <a:pt x="1389888" y="795528"/>
                  </a:lnTo>
                  <a:lnTo>
                    <a:pt x="1389888" y="88392"/>
                  </a:lnTo>
                  <a:lnTo>
                    <a:pt x="1382934" y="54006"/>
                  </a:lnTo>
                  <a:lnTo>
                    <a:pt x="1363979" y="25908"/>
                  </a:lnTo>
                  <a:lnTo>
                    <a:pt x="1335881" y="6953"/>
                  </a:lnTo>
                  <a:lnTo>
                    <a:pt x="1301495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644133" y="3553205"/>
              <a:ext cx="1390015" cy="883919"/>
            </a:xfrm>
            <a:custGeom>
              <a:avLst/>
              <a:gdLst/>
              <a:ahLst/>
              <a:cxnLst/>
              <a:rect l="l" t="t" r="r" b="b"/>
              <a:pathLst>
                <a:path w="1390015" h="883920">
                  <a:moveTo>
                    <a:pt x="0" y="88392"/>
                  </a:moveTo>
                  <a:lnTo>
                    <a:pt x="6953" y="54006"/>
                  </a:lnTo>
                  <a:lnTo>
                    <a:pt x="25908" y="25908"/>
                  </a:lnTo>
                  <a:lnTo>
                    <a:pt x="54006" y="6953"/>
                  </a:lnTo>
                  <a:lnTo>
                    <a:pt x="88391" y="0"/>
                  </a:lnTo>
                  <a:lnTo>
                    <a:pt x="1301495" y="0"/>
                  </a:lnTo>
                  <a:lnTo>
                    <a:pt x="1335881" y="6953"/>
                  </a:lnTo>
                  <a:lnTo>
                    <a:pt x="1363979" y="25908"/>
                  </a:lnTo>
                  <a:lnTo>
                    <a:pt x="1382934" y="54006"/>
                  </a:lnTo>
                  <a:lnTo>
                    <a:pt x="1389888" y="88392"/>
                  </a:lnTo>
                  <a:lnTo>
                    <a:pt x="1389888" y="795528"/>
                  </a:lnTo>
                  <a:lnTo>
                    <a:pt x="1382934" y="829913"/>
                  </a:lnTo>
                  <a:lnTo>
                    <a:pt x="1363980" y="858012"/>
                  </a:lnTo>
                  <a:lnTo>
                    <a:pt x="1335881" y="876966"/>
                  </a:lnTo>
                  <a:lnTo>
                    <a:pt x="1301495" y="883920"/>
                  </a:lnTo>
                  <a:lnTo>
                    <a:pt x="88391" y="883920"/>
                  </a:lnTo>
                  <a:lnTo>
                    <a:pt x="54006" y="876966"/>
                  </a:lnTo>
                  <a:lnTo>
                    <a:pt x="25908" y="858012"/>
                  </a:lnTo>
                  <a:lnTo>
                    <a:pt x="6953" y="829913"/>
                  </a:lnTo>
                  <a:lnTo>
                    <a:pt x="0" y="795528"/>
                  </a:lnTo>
                  <a:lnTo>
                    <a:pt x="0" y="88392"/>
                  </a:lnTo>
                  <a:close/>
                </a:path>
              </a:pathLst>
            </a:custGeom>
            <a:ln w="25908">
              <a:solidFill>
                <a:srgbClr val="EF7E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5937887" y="3751834"/>
            <a:ext cx="800735" cy="466771"/>
          </a:xfrm>
          <a:prstGeom prst="rect">
            <a:avLst/>
          </a:prstGeom>
        </p:spPr>
        <p:txBody>
          <a:bodyPr vert="horz" wrap="square" lIns="0" tIns="45706" rIns="0" bIns="0" rtlCol="0">
            <a:spAutoFit/>
          </a:bodyPr>
          <a:lstStyle/>
          <a:p>
            <a:pPr marL="12697" marR="5078" indent="36185">
              <a:lnSpc>
                <a:spcPts val="1550"/>
              </a:lnSpc>
              <a:spcBef>
                <a:spcPts val="359"/>
              </a:spcBef>
            </a:pPr>
            <a:r>
              <a:rPr sz="1500" b="1" spc="-15" dirty="0">
                <a:latin typeface="Arial"/>
                <a:cs typeface="Arial"/>
              </a:rPr>
              <a:t>LINEAR  </a:t>
            </a:r>
            <a:r>
              <a:rPr sz="1500" b="1" spc="-5" dirty="0">
                <a:latin typeface="Arial"/>
                <a:cs typeface="Arial"/>
              </a:rPr>
              <a:t>F</a:t>
            </a:r>
            <a:r>
              <a:rPr sz="1500" b="1" dirty="0">
                <a:latin typeface="Arial"/>
                <a:cs typeface="Arial"/>
              </a:rPr>
              <a:t>I</a:t>
            </a:r>
            <a:r>
              <a:rPr sz="1500" b="1" spc="-110" dirty="0">
                <a:latin typeface="Arial"/>
                <a:cs typeface="Arial"/>
              </a:rPr>
              <a:t>L</a:t>
            </a:r>
            <a:r>
              <a:rPr sz="1500" b="1" spc="-30" dirty="0">
                <a:latin typeface="Arial"/>
                <a:cs typeface="Arial"/>
              </a:rPr>
              <a:t>T</a:t>
            </a:r>
            <a:r>
              <a:rPr sz="1500" b="1" spc="-5" dirty="0">
                <a:latin typeface="Arial"/>
                <a:cs typeface="Arial"/>
              </a:rPr>
              <a:t>ERS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475732" y="4681728"/>
            <a:ext cx="1571625" cy="1054735"/>
            <a:chOff x="5475732" y="4681728"/>
            <a:chExt cx="1571625" cy="1054735"/>
          </a:xfrm>
        </p:grpSpPr>
        <p:sp>
          <p:nvSpPr>
            <p:cNvPr id="38" name="object 38"/>
            <p:cNvSpPr/>
            <p:nvPr/>
          </p:nvSpPr>
          <p:spPr>
            <a:xfrm>
              <a:off x="5488686" y="4694682"/>
              <a:ext cx="1390015" cy="882650"/>
            </a:xfrm>
            <a:custGeom>
              <a:avLst/>
              <a:gdLst/>
              <a:ahLst/>
              <a:cxnLst/>
              <a:rect l="l" t="t" r="r" b="b"/>
              <a:pathLst>
                <a:path w="1390015" h="882650">
                  <a:moveTo>
                    <a:pt x="1301622" y="0"/>
                  </a:moveTo>
                  <a:lnTo>
                    <a:pt x="88264" y="0"/>
                  </a:lnTo>
                  <a:lnTo>
                    <a:pt x="53899" y="6933"/>
                  </a:lnTo>
                  <a:lnTo>
                    <a:pt x="25844" y="25844"/>
                  </a:lnTo>
                  <a:lnTo>
                    <a:pt x="6933" y="53899"/>
                  </a:lnTo>
                  <a:lnTo>
                    <a:pt x="0" y="88265"/>
                  </a:lnTo>
                  <a:lnTo>
                    <a:pt x="0" y="794131"/>
                  </a:lnTo>
                  <a:lnTo>
                    <a:pt x="6933" y="828496"/>
                  </a:lnTo>
                  <a:lnTo>
                    <a:pt x="25844" y="856551"/>
                  </a:lnTo>
                  <a:lnTo>
                    <a:pt x="53899" y="875462"/>
                  </a:lnTo>
                  <a:lnTo>
                    <a:pt x="88264" y="882396"/>
                  </a:lnTo>
                  <a:lnTo>
                    <a:pt x="1301622" y="882396"/>
                  </a:lnTo>
                  <a:lnTo>
                    <a:pt x="1335988" y="875462"/>
                  </a:lnTo>
                  <a:lnTo>
                    <a:pt x="1364043" y="856551"/>
                  </a:lnTo>
                  <a:lnTo>
                    <a:pt x="1382954" y="828496"/>
                  </a:lnTo>
                  <a:lnTo>
                    <a:pt x="1389888" y="794131"/>
                  </a:lnTo>
                  <a:lnTo>
                    <a:pt x="1389888" y="88265"/>
                  </a:lnTo>
                  <a:lnTo>
                    <a:pt x="1382954" y="53899"/>
                  </a:lnTo>
                  <a:lnTo>
                    <a:pt x="1364043" y="25844"/>
                  </a:lnTo>
                  <a:lnTo>
                    <a:pt x="1335988" y="6933"/>
                  </a:lnTo>
                  <a:lnTo>
                    <a:pt x="1301622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488686" y="4694682"/>
              <a:ext cx="1390015" cy="882650"/>
            </a:xfrm>
            <a:custGeom>
              <a:avLst/>
              <a:gdLst/>
              <a:ahLst/>
              <a:cxnLst/>
              <a:rect l="l" t="t" r="r" b="b"/>
              <a:pathLst>
                <a:path w="1390015" h="882650">
                  <a:moveTo>
                    <a:pt x="0" y="88265"/>
                  </a:moveTo>
                  <a:lnTo>
                    <a:pt x="6933" y="53899"/>
                  </a:lnTo>
                  <a:lnTo>
                    <a:pt x="25844" y="25844"/>
                  </a:lnTo>
                  <a:lnTo>
                    <a:pt x="53899" y="6933"/>
                  </a:lnTo>
                  <a:lnTo>
                    <a:pt x="88264" y="0"/>
                  </a:lnTo>
                  <a:lnTo>
                    <a:pt x="1301622" y="0"/>
                  </a:lnTo>
                  <a:lnTo>
                    <a:pt x="1335988" y="6933"/>
                  </a:lnTo>
                  <a:lnTo>
                    <a:pt x="1364043" y="25844"/>
                  </a:lnTo>
                  <a:lnTo>
                    <a:pt x="1382954" y="53899"/>
                  </a:lnTo>
                  <a:lnTo>
                    <a:pt x="1389888" y="88265"/>
                  </a:lnTo>
                  <a:lnTo>
                    <a:pt x="1389888" y="794131"/>
                  </a:lnTo>
                  <a:lnTo>
                    <a:pt x="1382954" y="828496"/>
                  </a:lnTo>
                  <a:lnTo>
                    <a:pt x="1364043" y="856551"/>
                  </a:lnTo>
                  <a:lnTo>
                    <a:pt x="1335988" y="875462"/>
                  </a:lnTo>
                  <a:lnTo>
                    <a:pt x="1301622" y="882396"/>
                  </a:lnTo>
                  <a:lnTo>
                    <a:pt x="88264" y="882396"/>
                  </a:lnTo>
                  <a:lnTo>
                    <a:pt x="53899" y="875462"/>
                  </a:lnTo>
                  <a:lnTo>
                    <a:pt x="25844" y="856551"/>
                  </a:lnTo>
                  <a:lnTo>
                    <a:pt x="6933" y="828496"/>
                  </a:lnTo>
                  <a:lnTo>
                    <a:pt x="0" y="794131"/>
                  </a:lnTo>
                  <a:lnTo>
                    <a:pt x="0" y="88265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644134" y="4840986"/>
              <a:ext cx="1390015" cy="882650"/>
            </a:xfrm>
            <a:custGeom>
              <a:avLst/>
              <a:gdLst/>
              <a:ahLst/>
              <a:cxnLst/>
              <a:rect l="l" t="t" r="r" b="b"/>
              <a:pathLst>
                <a:path w="1390015" h="882650">
                  <a:moveTo>
                    <a:pt x="1301622" y="0"/>
                  </a:moveTo>
                  <a:lnTo>
                    <a:pt x="88264" y="0"/>
                  </a:lnTo>
                  <a:lnTo>
                    <a:pt x="53899" y="6933"/>
                  </a:lnTo>
                  <a:lnTo>
                    <a:pt x="25844" y="25844"/>
                  </a:lnTo>
                  <a:lnTo>
                    <a:pt x="6933" y="53899"/>
                  </a:lnTo>
                  <a:lnTo>
                    <a:pt x="0" y="88264"/>
                  </a:lnTo>
                  <a:lnTo>
                    <a:pt x="0" y="794156"/>
                  </a:lnTo>
                  <a:lnTo>
                    <a:pt x="6933" y="828501"/>
                  </a:lnTo>
                  <a:lnTo>
                    <a:pt x="25844" y="856549"/>
                  </a:lnTo>
                  <a:lnTo>
                    <a:pt x="53899" y="875461"/>
                  </a:lnTo>
                  <a:lnTo>
                    <a:pt x="88264" y="882395"/>
                  </a:lnTo>
                  <a:lnTo>
                    <a:pt x="1301622" y="882395"/>
                  </a:lnTo>
                  <a:lnTo>
                    <a:pt x="1335988" y="875461"/>
                  </a:lnTo>
                  <a:lnTo>
                    <a:pt x="1364043" y="856549"/>
                  </a:lnTo>
                  <a:lnTo>
                    <a:pt x="1382954" y="828501"/>
                  </a:lnTo>
                  <a:lnTo>
                    <a:pt x="1389888" y="794156"/>
                  </a:lnTo>
                  <a:lnTo>
                    <a:pt x="1389888" y="88264"/>
                  </a:lnTo>
                  <a:lnTo>
                    <a:pt x="1382954" y="53899"/>
                  </a:lnTo>
                  <a:lnTo>
                    <a:pt x="1364043" y="25844"/>
                  </a:lnTo>
                  <a:lnTo>
                    <a:pt x="1335988" y="6933"/>
                  </a:lnTo>
                  <a:lnTo>
                    <a:pt x="1301622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644134" y="4840986"/>
              <a:ext cx="1390015" cy="882650"/>
            </a:xfrm>
            <a:custGeom>
              <a:avLst/>
              <a:gdLst/>
              <a:ahLst/>
              <a:cxnLst/>
              <a:rect l="l" t="t" r="r" b="b"/>
              <a:pathLst>
                <a:path w="1390015" h="882650">
                  <a:moveTo>
                    <a:pt x="0" y="88264"/>
                  </a:moveTo>
                  <a:lnTo>
                    <a:pt x="6933" y="53899"/>
                  </a:lnTo>
                  <a:lnTo>
                    <a:pt x="25844" y="25844"/>
                  </a:lnTo>
                  <a:lnTo>
                    <a:pt x="53899" y="6933"/>
                  </a:lnTo>
                  <a:lnTo>
                    <a:pt x="88264" y="0"/>
                  </a:lnTo>
                  <a:lnTo>
                    <a:pt x="1301622" y="0"/>
                  </a:lnTo>
                  <a:lnTo>
                    <a:pt x="1335988" y="6933"/>
                  </a:lnTo>
                  <a:lnTo>
                    <a:pt x="1364043" y="25844"/>
                  </a:lnTo>
                  <a:lnTo>
                    <a:pt x="1382954" y="53899"/>
                  </a:lnTo>
                  <a:lnTo>
                    <a:pt x="1389888" y="88264"/>
                  </a:lnTo>
                  <a:lnTo>
                    <a:pt x="1389888" y="794156"/>
                  </a:lnTo>
                  <a:lnTo>
                    <a:pt x="1382954" y="828501"/>
                  </a:lnTo>
                  <a:lnTo>
                    <a:pt x="1364043" y="856549"/>
                  </a:lnTo>
                  <a:lnTo>
                    <a:pt x="1335988" y="875461"/>
                  </a:lnTo>
                  <a:lnTo>
                    <a:pt x="1301622" y="882395"/>
                  </a:lnTo>
                  <a:lnTo>
                    <a:pt x="88264" y="882395"/>
                  </a:lnTo>
                  <a:lnTo>
                    <a:pt x="53899" y="875461"/>
                  </a:lnTo>
                  <a:lnTo>
                    <a:pt x="25844" y="856549"/>
                  </a:lnTo>
                  <a:lnTo>
                    <a:pt x="6933" y="828501"/>
                  </a:lnTo>
                  <a:lnTo>
                    <a:pt x="0" y="794156"/>
                  </a:lnTo>
                  <a:lnTo>
                    <a:pt x="0" y="88264"/>
                  </a:lnTo>
                  <a:close/>
                </a:path>
              </a:pathLst>
            </a:custGeom>
            <a:ln w="25908">
              <a:solidFill>
                <a:srgbClr val="EF7E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5759577" y="5039106"/>
            <a:ext cx="1158240" cy="466771"/>
          </a:xfrm>
          <a:prstGeom prst="rect">
            <a:avLst/>
          </a:prstGeom>
        </p:spPr>
        <p:txBody>
          <a:bodyPr vert="horz" wrap="square" lIns="0" tIns="45706" rIns="0" bIns="0" rtlCol="0">
            <a:spAutoFit/>
          </a:bodyPr>
          <a:lstStyle/>
          <a:p>
            <a:pPr marL="190444" marR="5078" indent="-178382">
              <a:lnSpc>
                <a:spcPts val="1550"/>
              </a:lnSpc>
              <a:spcBef>
                <a:spcPts val="359"/>
              </a:spcBef>
            </a:pPr>
            <a:r>
              <a:rPr sz="1500" b="1" spc="-180" dirty="0">
                <a:latin typeface="Arial"/>
                <a:cs typeface="Arial"/>
              </a:rPr>
              <a:t>A</a:t>
            </a:r>
            <a:r>
              <a:rPr sz="1500" b="1" spc="5" dirty="0">
                <a:latin typeface="Arial"/>
                <a:cs typeface="Arial"/>
              </a:rPr>
              <a:t>V</a:t>
            </a:r>
            <a:r>
              <a:rPr sz="1500" b="1" spc="-5" dirty="0">
                <a:latin typeface="Arial"/>
                <a:cs typeface="Arial"/>
              </a:rPr>
              <a:t>E</a:t>
            </a:r>
            <a:r>
              <a:rPr sz="1500" b="1" dirty="0">
                <a:latin typeface="Arial"/>
                <a:cs typeface="Arial"/>
              </a:rPr>
              <a:t>RA</a:t>
            </a:r>
            <a:r>
              <a:rPr sz="1500" b="1" spc="-10" dirty="0">
                <a:latin typeface="Arial"/>
                <a:cs typeface="Arial"/>
              </a:rPr>
              <a:t>G</a:t>
            </a:r>
            <a:r>
              <a:rPr sz="1500" b="1" dirty="0">
                <a:latin typeface="Arial"/>
                <a:cs typeface="Arial"/>
              </a:rPr>
              <a:t>ING  </a:t>
            </a:r>
            <a:r>
              <a:rPr sz="1500" b="1" spc="-25" dirty="0">
                <a:latin typeface="Arial"/>
                <a:cs typeface="Arial"/>
              </a:rPr>
              <a:t>FILTERS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9689" y="866650"/>
            <a:ext cx="6503670" cy="627733"/>
          </a:xfrm>
          <a:prstGeom prst="rect">
            <a:avLst/>
          </a:prstGeom>
        </p:spPr>
        <p:txBody>
          <a:bodyPr vert="horz" wrap="square" lIns="0" tIns="12062" rIns="0" bIns="0" rtlCol="0">
            <a:spAutoFit/>
          </a:bodyPr>
          <a:lstStyle/>
          <a:p>
            <a:pPr marL="12697">
              <a:spcBef>
                <a:spcPts val="95"/>
              </a:spcBef>
            </a:pPr>
            <a:r>
              <a:rPr spc="-5" dirty="0"/>
              <a:t>Smoothing </a:t>
            </a:r>
            <a:r>
              <a:rPr spc="-25" dirty="0"/>
              <a:t>With </a:t>
            </a:r>
            <a:r>
              <a:rPr spc="-5" dirty="0"/>
              <a:t>Linear</a:t>
            </a:r>
            <a:r>
              <a:rPr spc="-100" dirty="0"/>
              <a:t> </a:t>
            </a:r>
            <a:r>
              <a:rPr spc="-5" dirty="0"/>
              <a:t>Filter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444" y="1625155"/>
            <a:ext cx="7158355" cy="1302997"/>
          </a:xfrm>
          <a:prstGeom prst="rect">
            <a:avLst/>
          </a:prstGeom>
        </p:spPr>
        <p:txBody>
          <a:bodyPr vert="horz" wrap="square" lIns="0" tIns="86336" rIns="0" bIns="0" rtlCol="0">
            <a:spAutoFit/>
          </a:bodyPr>
          <a:lstStyle/>
          <a:p>
            <a:pPr marL="286302">
              <a:spcBef>
                <a:spcPts val="680"/>
              </a:spcBef>
            </a:pPr>
            <a:r>
              <a:rPr sz="2400" b="1" spc="-40" dirty="0">
                <a:latin typeface="Times New Roman"/>
                <a:cs typeface="Times New Roman"/>
              </a:rPr>
              <a:t>AVERAGING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40" dirty="0">
                <a:latin typeface="Times New Roman"/>
                <a:cs typeface="Times New Roman"/>
              </a:rPr>
              <a:t>FILTER:</a:t>
            </a:r>
            <a:endParaRPr sz="2400">
              <a:latin typeface="Times New Roman"/>
              <a:cs typeface="Times New Roman"/>
            </a:endParaRPr>
          </a:p>
          <a:p>
            <a:pPr marL="286302" marR="5078" indent="-274240">
              <a:spcBef>
                <a:spcPts val="580"/>
              </a:spcBef>
              <a:tabLst>
                <a:tab pos="6197696" algn="l"/>
              </a:tabLst>
            </a:pPr>
            <a:r>
              <a:rPr sz="2000" i="1" spc="-10" dirty="0">
                <a:solidFill>
                  <a:srgbClr val="9F2936"/>
                </a:solidFill>
                <a:latin typeface="Comic Sans MS"/>
                <a:cs typeface="Comic Sans MS"/>
              </a:rPr>
              <a:t>O</a:t>
            </a:r>
            <a:r>
              <a:rPr sz="2000" i="1" spc="-85" dirty="0">
                <a:solidFill>
                  <a:srgbClr val="9F2936"/>
                </a:solidFill>
                <a:latin typeface="Comic Sans MS"/>
                <a:cs typeface="Comic Sans MS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</a:t>
            </a:r>
            <a:r>
              <a:rPr sz="2400" spc="-15" dirty="0">
                <a:latin typeface="Times New Roman"/>
                <a:cs typeface="Times New Roman"/>
              </a:rPr>
              <a:t>u</a:t>
            </a:r>
            <a:r>
              <a:rPr sz="2400" dirty="0">
                <a:latin typeface="Times New Roman"/>
                <a:cs typeface="Times New Roman"/>
              </a:rPr>
              <a:t>tp</a:t>
            </a:r>
            <a:r>
              <a:rPr sz="2400" spc="-10" dirty="0">
                <a:latin typeface="Times New Roman"/>
                <a:cs typeface="Times New Roman"/>
              </a:rPr>
              <a:t>u</a:t>
            </a:r>
            <a:r>
              <a:rPr sz="2400" dirty="0">
                <a:latin typeface="Times New Roman"/>
                <a:cs typeface="Times New Roman"/>
              </a:rPr>
              <a:t>t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e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1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sp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ti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l</a:t>
            </a:r>
            <a:r>
              <a:rPr sz="2400" spc="1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</a:t>
            </a:r>
            <a:r>
              <a:rPr sz="2400" spc="-1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lt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1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</a:t>
            </a:r>
            <a:r>
              <a:rPr sz="2400" spc="-10" dirty="0">
                <a:latin typeface="Times New Roman"/>
                <a:cs typeface="Times New Roman"/>
              </a:rPr>
              <a:t>o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putes</a:t>
            </a:r>
            <a:r>
              <a:rPr sz="2400" spc="1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</a:t>
            </a:r>
            <a:r>
              <a:rPr sz="2400" spc="-10" dirty="0">
                <a:latin typeface="Times New Roman"/>
                <a:cs typeface="Times New Roman"/>
              </a:rPr>
              <a:t>h</a:t>
            </a:r>
            <a:r>
              <a:rPr sz="2400" dirty="0">
                <a:latin typeface="Times New Roman"/>
                <a:cs typeface="Times New Roman"/>
              </a:rPr>
              <a:t>e	avera</a:t>
            </a:r>
            <a:r>
              <a:rPr sz="2400" spc="-15" dirty="0">
                <a:latin typeface="Times New Roman"/>
                <a:cs typeface="Times New Roman"/>
              </a:rPr>
              <a:t>g</a:t>
            </a:r>
            <a:r>
              <a:rPr sz="2400" dirty="0">
                <a:latin typeface="Times New Roman"/>
                <a:cs typeface="Times New Roman"/>
              </a:rPr>
              <a:t>e  of pixels is called averaging filter or </a:t>
            </a:r>
            <a:r>
              <a:rPr sz="2400" spc="-5" dirty="0">
                <a:latin typeface="Times New Roman"/>
                <a:cs typeface="Times New Roman"/>
              </a:rPr>
              <a:t>low pass</a:t>
            </a:r>
            <a:r>
              <a:rPr sz="2400" spc="-10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filter.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444" y="2988691"/>
            <a:ext cx="232410" cy="319314"/>
          </a:xfrm>
          <a:prstGeom prst="rect">
            <a:avLst/>
          </a:prstGeom>
        </p:spPr>
        <p:txBody>
          <a:bodyPr vert="horz" wrap="square" lIns="0" tIns="11426" rIns="0" bIns="0" rtlCol="0">
            <a:spAutoFit/>
          </a:bodyPr>
          <a:lstStyle/>
          <a:p>
            <a:pPr marL="12697">
              <a:spcBef>
                <a:spcPts val="90"/>
              </a:spcBef>
            </a:pPr>
            <a:r>
              <a:rPr sz="2000" i="1" spc="-10" dirty="0">
                <a:solidFill>
                  <a:srgbClr val="9F2936"/>
                </a:solidFill>
                <a:latin typeface="Comic Sans MS"/>
                <a:cs typeface="Comic Sans MS"/>
              </a:rPr>
              <a:t>O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67716" y="2942972"/>
            <a:ext cx="6882765" cy="767454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7" marR="5078" indent="639894"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major </a:t>
            </a:r>
            <a:r>
              <a:rPr sz="2400" dirty="0">
                <a:latin typeface="Times New Roman"/>
                <a:cs typeface="Times New Roman"/>
              </a:rPr>
              <a:t>usage of </a:t>
            </a:r>
            <a:r>
              <a:rPr sz="2400" spc="-5" dirty="0">
                <a:latin typeface="Times New Roman"/>
                <a:cs typeface="Times New Roman"/>
              </a:rPr>
              <a:t>average filter </a:t>
            </a:r>
            <a:r>
              <a:rPr sz="2400" dirty="0">
                <a:latin typeface="Times New Roman"/>
                <a:cs typeface="Times New Roman"/>
              </a:rPr>
              <a:t>is </a:t>
            </a:r>
            <a:r>
              <a:rPr sz="2400" spc="-5" dirty="0">
                <a:latin typeface="Times New Roman"/>
                <a:cs typeface="Times New Roman"/>
              </a:rPr>
              <a:t>reduction </a:t>
            </a:r>
            <a:r>
              <a:rPr sz="2400" dirty="0">
                <a:latin typeface="Times New Roman"/>
                <a:cs typeface="Times New Roman"/>
              </a:rPr>
              <a:t>of  irrelevant detail in an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image.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62609" y="4628769"/>
            <a:ext cx="686435" cy="391160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7"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1/9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x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82972" y="4633287"/>
            <a:ext cx="855980" cy="391160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7"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1/16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x</a:t>
            </a: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898653" y="4184650"/>
          <a:ext cx="2590800" cy="1447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2600"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81635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81635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5632450" y="4184650"/>
          <a:ext cx="2667000" cy="152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34671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34671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34671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3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defTabSz="914400" eaLnBrk="1" fontAlgn="base" hangingPunct="1">
              <a:spcBef>
                <a:spcPct val="0"/>
              </a:spcBef>
              <a:spcAft>
                <a:spcPct val="0"/>
              </a:spcAft>
            </a:pPr>
            <a:fld id="{39B1A387-FB35-4CC4-BC45-4CE1F3160C59}" type="slidenum">
              <a:rPr lang="en-US" sz="1400" smtClean="0">
                <a:solidFill>
                  <a:srgbClr val="000000"/>
                </a:solidFill>
              </a:rPr>
              <a:pPr algn="r"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12800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pPr eaLnBrk="1" hangingPunct="1"/>
            <a:r>
              <a:rPr lang="en-IE" sz="4000">
                <a:solidFill>
                  <a:schemeClr val="accent2"/>
                </a:solidFill>
              </a:rPr>
              <a:t>Smoothing Spatial Filters</a:t>
            </a:r>
            <a:endParaRPr lang="en-US" sz="4000">
              <a:solidFill>
                <a:schemeClr val="accent2"/>
              </a:solidFill>
            </a:endParaRPr>
          </a:p>
        </p:txBody>
      </p:sp>
      <p:sp>
        <p:nvSpPr>
          <p:cNvPr id="12800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371600"/>
            <a:ext cx="7772400" cy="4114800"/>
          </a:xfrm>
        </p:spPr>
        <p:txBody>
          <a:bodyPr/>
          <a:lstStyle/>
          <a:p>
            <a:pPr eaLnBrk="1" hangingPunct="1"/>
            <a:r>
              <a:rPr lang="en-IE" sz="2800"/>
              <a:t>One of the simplest </a:t>
            </a:r>
            <a:r>
              <a:rPr lang="en-IE" sz="2800">
                <a:solidFill>
                  <a:schemeClr val="accent2"/>
                </a:solidFill>
              </a:rPr>
              <a:t>spatial filtering</a:t>
            </a:r>
            <a:r>
              <a:rPr lang="en-IE" sz="2800"/>
              <a:t> operations we can perform is a smoothing operation</a:t>
            </a:r>
          </a:p>
          <a:p>
            <a:pPr lvl="1" eaLnBrk="1" hangingPunct="1"/>
            <a:r>
              <a:rPr lang="en-IE" sz="2400">
                <a:solidFill>
                  <a:schemeClr val="accent2"/>
                </a:solidFill>
              </a:rPr>
              <a:t>Simply average</a:t>
            </a:r>
            <a:r>
              <a:rPr lang="en-IE" sz="2400"/>
              <a:t> all of the pixels in a neighbourhood around a central value</a:t>
            </a:r>
          </a:p>
          <a:p>
            <a:pPr lvl="1" eaLnBrk="1" hangingPunct="1"/>
            <a:r>
              <a:rPr lang="en-IE" sz="2400"/>
              <a:t>Especially useful </a:t>
            </a:r>
            <a:br>
              <a:rPr lang="en-IE" sz="2400"/>
            </a:br>
            <a:r>
              <a:rPr lang="en-IE" sz="2400"/>
              <a:t>in removing noise </a:t>
            </a:r>
            <a:br>
              <a:rPr lang="en-IE" sz="2400"/>
            </a:br>
            <a:r>
              <a:rPr lang="en-IE" sz="2400"/>
              <a:t>from images</a:t>
            </a:r>
          </a:p>
          <a:p>
            <a:pPr lvl="1" eaLnBrk="1" hangingPunct="1"/>
            <a:r>
              <a:rPr lang="en-IE" sz="2400"/>
              <a:t>Also useful for </a:t>
            </a:r>
            <a:br>
              <a:rPr lang="en-IE" sz="2400"/>
            </a:br>
            <a:r>
              <a:rPr lang="en-IE" sz="2400"/>
              <a:t>highlighting gross </a:t>
            </a:r>
            <a:br>
              <a:rPr lang="en-IE" sz="2400"/>
            </a:br>
            <a:r>
              <a:rPr lang="en-IE" sz="2400"/>
              <a:t>detail</a:t>
            </a:r>
            <a:endParaRPr lang="en-US" sz="2400"/>
          </a:p>
        </p:txBody>
      </p:sp>
      <p:graphicFrame>
        <p:nvGraphicFramePr>
          <p:cNvPr id="59396" name="Group 4"/>
          <p:cNvGraphicFramePr>
            <a:graphicFrameLocks noGrp="1"/>
          </p:cNvGraphicFramePr>
          <p:nvPr>
            <p:ph sz="half" idx="4294967295"/>
          </p:nvPr>
        </p:nvGraphicFramePr>
        <p:xfrm>
          <a:off x="4478338" y="3937000"/>
          <a:ext cx="2563812" cy="2600325"/>
        </p:xfrm>
        <a:graphic>
          <a:graphicData uri="http://schemas.openxmlformats.org/drawingml/2006/table">
            <a:tbl>
              <a:tblPr/>
              <a:tblGrid>
                <a:gridCol w="85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56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4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6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</a:t>
                      </a:r>
                      <a:endParaRPr kumimoji="0" lang="en-US" sz="2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</a:t>
                      </a:r>
                      <a:endParaRPr kumimoji="0" lang="en-US" sz="2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6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</a:t>
                      </a:r>
                      <a:endParaRPr kumimoji="0" lang="en-US" sz="2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</a:t>
                      </a:r>
                      <a:endParaRPr kumimoji="0" lang="en-US" sz="2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</a:t>
                      </a:r>
                      <a:endParaRPr kumimoji="0" lang="en-US" sz="2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6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</a:t>
                      </a:r>
                      <a:endParaRPr kumimoji="0" lang="en-US" sz="2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</a:t>
                      </a:r>
                      <a:endParaRPr kumimoji="0" lang="en-US" sz="2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</a:t>
                      </a:r>
                      <a:endParaRPr kumimoji="0" lang="en-US" sz="2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8024" name="Rectangle 22"/>
          <p:cNvSpPr>
            <a:spLocks noChangeArrowheads="1"/>
          </p:cNvSpPr>
          <p:nvPr/>
        </p:nvSpPr>
        <p:spPr bwMode="auto">
          <a:xfrm>
            <a:off x="1066800" y="6011862"/>
            <a:ext cx="304800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</a:pPr>
            <a:r>
              <a:rPr lang="en-IE" sz="2000" dirty="0">
                <a:solidFill>
                  <a:srgbClr val="3333CC"/>
                </a:solidFill>
              </a:rPr>
              <a:t>Simple Averaging Filter</a:t>
            </a:r>
            <a:endParaRPr lang="en-US" sz="2000" dirty="0">
              <a:solidFill>
                <a:srgbClr val="3333CC"/>
              </a:solidFill>
            </a:endParaRPr>
          </a:p>
        </p:txBody>
      </p:sp>
      <p:sp>
        <p:nvSpPr>
          <p:cNvPr id="128025" name="Line 23"/>
          <p:cNvSpPr>
            <a:spLocks noChangeShapeType="1"/>
          </p:cNvSpPr>
          <p:nvPr/>
        </p:nvSpPr>
        <p:spPr bwMode="auto">
          <a:xfrm>
            <a:off x="457200" y="914400"/>
            <a:ext cx="8229600" cy="0"/>
          </a:xfrm>
          <a:prstGeom prst="line">
            <a:avLst/>
          </a:prstGeom>
          <a:noFill/>
          <a:ln w="76200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5201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8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sz="4000">
                <a:solidFill>
                  <a:schemeClr val="accent2"/>
                </a:solidFill>
              </a:rPr>
              <a:t>Smoothing Filters</a:t>
            </a:r>
            <a:br>
              <a:rPr lang="en-US" sz="4000">
                <a:solidFill>
                  <a:schemeClr val="accent2"/>
                </a:solidFill>
              </a:rPr>
            </a:br>
            <a:endParaRPr lang="en-US" sz="4000">
              <a:solidFill>
                <a:schemeClr val="accent2"/>
              </a:solidFill>
            </a:endParaRPr>
          </a:p>
        </p:txBody>
      </p:sp>
      <p:pic>
        <p:nvPicPr>
          <p:cNvPr id="126981" name="Picture 3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371600"/>
            <a:ext cx="8077200" cy="4419600"/>
          </a:xfrm>
        </p:spPr>
      </p:pic>
      <p:sp>
        <p:nvSpPr>
          <p:cNvPr id="126982" name="Line 4"/>
          <p:cNvSpPr>
            <a:spLocks noChangeShapeType="1"/>
          </p:cNvSpPr>
          <p:nvPr/>
        </p:nvSpPr>
        <p:spPr bwMode="auto">
          <a:xfrm>
            <a:off x="457200" y="914400"/>
            <a:ext cx="8229600" cy="0"/>
          </a:xfrm>
          <a:prstGeom prst="line">
            <a:avLst/>
          </a:prstGeom>
          <a:noFill/>
          <a:ln w="76200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987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7438" y="1051309"/>
            <a:ext cx="5481955" cy="712253"/>
          </a:xfrm>
          <a:prstGeom prst="rect">
            <a:avLst/>
          </a:prstGeom>
        </p:spPr>
        <p:txBody>
          <a:bodyPr vert="horz" wrap="square" lIns="0" tIns="13331" rIns="0" bIns="0" rtlCol="0">
            <a:spAutoFit/>
          </a:bodyPr>
          <a:lstStyle/>
          <a:p>
            <a:pPr marL="12697">
              <a:spcBef>
                <a:spcPts val="105"/>
              </a:spcBef>
            </a:pPr>
            <a:r>
              <a:rPr sz="4400" spc="-10" dirty="0"/>
              <a:t>Introduction </a:t>
            </a:r>
            <a:r>
              <a:rPr sz="4400" spc="-204" dirty="0"/>
              <a:t>To</a:t>
            </a:r>
            <a:r>
              <a:rPr sz="4400" spc="-125" dirty="0"/>
              <a:t> </a:t>
            </a:r>
            <a:r>
              <a:rPr sz="4400" dirty="0"/>
              <a:t>Filters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840739" y="1777556"/>
            <a:ext cx="7386320" cy="3155864"/>
          </a:xfrm>
          <a:prstGeom prst="rect">
            <a:avLst/>
          </a:prstGeom>
        </p:spPr>
        <p:txBody>
          <a:bodyPr vert="horz" wrap="square" lIns="0" tIns="86336" rIns="0" bIns="0" rtlCol="0">
            <a:spAutoFit/>
          </a:bodyPr>
          <a:lstStyle/>
          <a:p>
            <a:pPr marL="12697">
              <a:spcBef>
                <a:spcPts val="680"/>
              </a:spcBef>
            </a:pPr>
            <a:r>
              <a:rPr sz="2400" b="1" spc="-35" dirty="0">
                <a:latin typeface="Times New Roman"/>
                <a:cs typeface="Times New Roman"/>
              </a:rPr>
              <a:t>FILTER:</a:t>
            </a:r>
            <a:endParaRPr sz="2400">
              <a:latin typeface="Times New Roman"/>
              <a:cs typeface="Times New Roman"/>
            </a:endParaRPr>
          </a:p>
          <a:p>
            <a:pPr marL="286936" marR="5078" indent="715437">
              <a:spcBef>
                <a:spcPts val="580"/>
              </a:spcBef>
              <a:tabLst>
                <a:tab pos="1825726" algn="l"/>
                <a:tab pos="2191381" algn="l"/>
                <a:tab pos="2488474" algn="l"/>
                <a:tab pos="3565754" algn="l"/>
                <a:tab pos="4185968" algn="l"/>
                <a:tab pos="5379421" algn="l"/>
                <a:tab pos="6183730" algn="l"/>
              </a:tabLst>
            </a:pPr>
            <a:r>
              <a:rPr sz="2400" spc="-5" dirty="0">
                <a:latin typeface="Times New Roman"/>
                <a:cs typeface="Times New Roman"/>
              </a:rPr>
              <a:t>Filt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5" dirty="0">
                <a:latin typeface="Times New Roman"/>
                <a:cs typeface="Times New Roman"/>
              </a:rPr>
              <a:t>r	</a:t>
            </a:r>
            <a:r>
              <a:rPr sz="2400" dirty="0">
                <a:latin typeface="Times New Roman"/>
                <a:cs typeface="Times New Roman"/>
              </a:rPr>
              <a:t>i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	a	proc</a:t>
            </a:r>
            <a:r>
              <a:rPr sz="2400" spc="-5" dirty="0">
                <a:latin typeface="Times New Roman"/>
                <a:cs typeface="Times New Roman"/>
              </a:rPr>
              <a:t>ess</a:t>
            </a:r>
            <a:r>
              <a:rPr sz="2400" dirty="0">
                <a:latin typeface="Times New Roman"/>
                <a:cs typeface="Times New Roman"/>
              </a:rPr>
              <a:t>	t</a:t>
            </a:r>
            <a:r>
              <a:rPr sz="2400" spc="-10" dirty="0">
                <a:latin typeface="Times New Roman"/>
                <a:cs typeface="Times New Roman"/>
              </a:rPr>
              <a:t>h</a:t>
            </a:r>
            <a:r>
              <a:rPr sz="2400" dirty="0">
                <a:latin typeface="Times New Roman"/>
                <a:cs typeface="Times New Roman"/>
              </a:rPr>
              <a:t>at	re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ov</a:t>
            </a:r>
            <a:r>
              <a:rPr sz="2400" spc="5" dirty="0">
                <a:latin typeface="Times New Roman"/>
                <a:cs typeface="Times New Roman"/>
              </a:rPr>
              <a:t>e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	so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e	u</a:t>
            </a:r>
            <a:r>
              <a:rPr sz="2400" spc="10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wanted  </a:t>
            </a:r>
            <a:r>
              <a:rPr sz="2400" spc="-5" dirty="0">
                <a:latin typeface="Times New Roman"/>
                <a:cs typeface="Times New Roman"/>
              </a:rPr>
              <a:t>components </a:t>
            </a:r>
            <a:r>
              <a:rPr sz="2400" dirty="0">
                <a:latin typeface="Times New Roman"/>
                <a:cs typeface="Times New Roman"/>
              </a:rPr>
              <a:t>or </a:t>
            </a:r>
            <a:r>
              <a:rPr sz="2400" spc="-5" dirty="0">
                <a:latin typeface="Times New Roman"/>
                <a:cs typeface="Times New Roman"/>
              </a:rPr>
              <a:t>small </a:t>
            </a:r>
            <a:r>
              <a:rPr sz="2400" dirty="0">
                <a:latin typeface="Times New Roman"/>
                <a:cs typeface="Times New Roman"/>
              </a:rPr>
              <a:t>details in a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image.</a:t>
            </a:r>
            <a:endParaRPr sz="2400">
              <a:latin typeface="Times New Roman"/>
              <a:cs typeface="Times New Roman"/>
            </a:endParaRPr>
          </a:p>
          <a:p>
            <a:pPr>
              <a:spcBef>
                <a:spcPts val="5"/>
              </a:spcBef>
            </a:pPr>
            <a:endParaRPr sz="3500">
              <a:latin typeface="Times New Roman"/>
              <a:cs typeface="Times New Roman"/>
            </a:endParaRPr>
          </a:p>
          <a:p>
            <a:pPr marL="12697">
              <a:spcBef>
                <a:spcPts val="5"/>
              </a:spcBef>
            </a:pPr>
            <a:r>
              <a:rPr sz="2400" b="1" spc="-5" dirty="0">
                <a:latin typeface="Times New Roman"/>
                <a:cs typeface="Times New Roman"/>
              </a:rPr>
              <a:t>TYPES </a:t>
            </a:r>
            <a:r>
              <a:rPr sz="2400" b="1" dirty="0">
                <a:latin typeface="Times New Roman"/>
                <a:cs typeface="Times New Roman"/>
              </a:rPr>
              <a:t>OF </a:t>
            </a:r>
            <a:r>
              <a:rPr sz="2400" b="1" spc="-35" dirty="0">
                <a:latin typeface="Times New Roman"/>
                <a:cs typeface="Times New Roman"/>
              </a:rPr>
              <a:t>FILTERS</a:t>
            </a:r>
            <a:r>
              <a:rPr sz="2400" b="1" spc="-8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12697">
              <a:spcBef>
                <a:spcPts val="575"/>
              </a:spcBef>
            </a:pPr>
            <a:r>
              <a:rPr sz="2000" i="1" spc="-10" dirty="0">
                <a:solidFill>
                  <a:srgbClr val="9F2936"/>
                </a:solidFill>
                <a:latin typeface="Comic Sans MS"/>
                <a:cs typeface="Comic Sans MS"/>
              </a:rPr>
              <a:t>O </a:t>
            </a:r>
            <a:r>
              <a:rPr sz="2400" spc="-75" dirty="0">
                <a:latin typeface="Times New Roman"/>
                <a:cs typeface="Times New Roman"/>
              </a:rPr>
              <a:t>SPATIAL </a:t>
            </a:r>
            <a:r>
              <a:rPr sz="2400" spc="-5" dirty="0">
                <a:latin typeface="Times New Roman"/>
                <a:cs typeface="Times New Roman"/>
              </a:rPr>
              <a:t>DOMAIN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Times New Roman"/>
                <a:cs typeface="Times New Roman"/>
              </a:rPr>
              <a:t>FILTERS</a:t>
            </a:r>
            <a:endParaRPr sz="2400">
              <a:latin typeface="Times New Roman"/>
              <a:cs typeface="Times New Roman"/>
            </a:endParaRPr>
          </a:p>
          <a:p>
            <a:pPr marL="12697">
              <a:spcBef>
                <a:spcPts val="575"/>
              </a:spcBef>
            </a:pPr>
            <a:r>
              <a:rPr sz="2000" i="1" spc="-10" dirty="0">
                <a:solidFill>
                  <a:srgbClr val="9F2936"/>
                </a:solidFill>
                <a:latin typeface="Comic Sans MS"/>
                <a:cs typeface="Comic Sans MS"/>
              </a:rPr>
              <a:t>O </a:t>
            </a:r>
            <a:r>
              <a:rPr sz="2400" spc="-5" dirty="0">
                <a:latin typeface="Times New Roman"/>
                <a:cs typeface="Times New Roman"/>
              </a:rPr>
              <a:t>FREQUENCY DOMAIN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Times New Roman"/>
                <a:cs typeface="Times New Roman"/>
              </a:rPr>
              <a:t>FILTERS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A184E848-3432-4313-BB55-EC85A0C138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Smoothing Filters: </a:t>
            </a:r>
            <a:r>
              <a:rPr lang="en-US" altLang="en-US" sz="3200">
                <a:solidFill>
                  <a:schemeClr val="accent2"/>
                </a:solidFill>
              </a:rPr>
              <a:t>Averaging</a:t>
            </a:r>
            <a:endParaRPr lang="en-US" altLang="en-US" sz="3200"/>
          </a:p>
        </p:txBody>
      </p:sp>
      <p:pic>
        <p:nvPicPr>
          <p:cNvPr id="24579" name="Picture 4" descr="gonzalez_p192">
            <a:extLst>
              <a:ext uri="{FF2B5EF4-FFF2-40B4-BE49-F238E27FC236}">
                <a16:creationId xmlns:a16="http://schemas.microsoft.com/office/drawing/2014/main" id="{7D714980-335C-44D6-A1E1-D46DE7655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5" t="45819" r="11029"/>
          <a:stretch>
            <a:fillRect/>
          </a:stretch>
        </p:blipFill>
        <p:spPr bwMode="auto">
          <a:xfrm>
            <a:off x="5334003" y="3810003"/>
            <a:ext cx="2590800" cy="225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5" descr="gonzalez_p192">
            <a:extLst>
              <a:ext uri="{FF2B5EF4-FFF2-40B4-BE49-F238E27FC236}">
                <a16:creationId xmlns:a16="http://schemas.microsoft.com/office/drawing/2014/main" id="{29FDA400-B376-4E41-83ED-DCA630227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0" r="57739" b="61513"/>
          <a:stretch>
            <a:fillRect/>
          </a:stretch>
        </p:blipFill>
        <p:spPr bwMode="auto">
          <a:xfrm>
            <a:off x="3733800" y="2209800"/>
            <a:ext cx="14478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6" descr="gonzalez_p192">
            <a:extLst>
              <a:ext uri="{FF2B5EF4-FFF2-40B4-BE49-F238E27FC236}">
                <a16:creationId xmlns:a16="http://schemas.microsoft.com/office/drawing/2014/main" id="{14D62291-61AE-4A04-8727-AC12E7D23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61" b="57848"/>
          <a:stretch>
            <a:fillRect/>
          </a:stretch>
        </p:blipFill>
        <p:spPr bwMode="auto">
          <a:xfrm>
            <a:off x="2057402" y="4114800"/>
            <a:ext cx="197802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IE" sz="4000">
                <a:solidFill>
                  <a:schemeClr val="accent2"/>
                </a:solidFill>
              </a:rPr>
              <a:t>Smoothing Spatial Filtering</a:t>
            </a:r>
            <a:endParaRPr lang="en-US" sz="4000">
              <a:solidFill>
                <a:schemeClr val="accent2"/>
              </a:solidFill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7140575" y="1425575"/>
            <a:ext cx="1568450" cy="1560513"/>
            <a:chOff x="3696" y="2149"/>
            <a:chExt cx="988" cy="983"/>
          </a:xfrm>
        </p:grpSpPr>
        <p:sp>
          <p:nvSpPr>
            <p:cNvPr id="130054" name="Rectangle 4"/>
            <p:cNvSpPr>
              <a:spLocks noChangeArrowheads="1"/>
            </p:cNvSpPr>
            <p:nvPr/>
          </p:nvSpPr>
          <p:spPr bwMode="auto">
            <a:xfrm>
              <a:off x="3696" y="2149"/>
              <a:ext cx="329" cy="329"/>
            </a:xfrm>
            <a:prstGeom prst="rect">
              <a:avLst/>
            </a:prstGeom>
            <a:solidFill>
              <a:srgbClr val="99CCFF">
                <a:alpha val="18823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 sz="2400" baseline="30000">
                  <a:solidFill>
                    <a:srgbClr val="000000"/>
                  </a:solidFill>
                  <a:latin typeface="Arial" charset="0"/>
                </a:rPr>
                <a:t>1</a:t>
              </a:r>
              <a:r>
                <a:rPr lang="en-IE" sz="2400">
                  <a:solidFill>
                    <a:srgbClr val="000000"/>
                  </a:solidFill>
                  <a:latin typeface="Arial" charset="0"/>
                </a:rPr>
                <a:t>/</a:t>
              </a:r>
              <a:r>
                <a:rPr lang="en-IE" sz="2400" baseline="-25000">
                  <a:solidFill>
                    <a:srgbClr val="000000"/>
                  </a:solidFill>
                  <a:latin typeface="Arial" charset="0"/>
                </a:rPr>
                <a:t>9</a:t>
              </a:r>
              <a:endParaRPr lang="en-US" sz="2400" baseline="-250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055" name="Rectangle 5"/>
            <p:cNvSpPr>
              <a:spLocks noChangeArrowheads="1"/>
            </p:cNvSpPr>
            <p:nvPr/>
          </p:nvSpPr>
          <p:spPr bwMode="auto">
            <a:xfrm>
              <a:off x="4025" y="2149"/>
              <a:ext cx="330" cy="329"/>
            </a:xfrm>
            <a:prstGeom prst="rect">
              <a:avLst/>
            </a:prstGeom>
            <a:solidFill>
              <a:srgbClr val="99CCFF">
                <a:alpha val="18823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 sz="2400" baseline="30000">
                  <a:solidFill>
                    <a:srgbClr val="000000"/>
                  </a:solidFill>
                  <a:latin typeface="Arial" charset="0"/>
                </a:rPr>
                <a:t>1</a:t>
              </a:r>
              <a:r>
                <a:rPr lang="en-IE" sz="2400">
                  <a:solidFill>
                    <a:srgbClr val="000000"/>
                  </a:solidFill>
                  <a:latin typeface="Arial" charset="0"/>
                </a:rPr>
                <a:t>/</a:t>
              </a:r>
              <a:r>
                <a:rPr lang="en-IE" sz="2400" baseline="-25000">
                  <a:solidFill>
                    <a:srgbClr val="000000"/>
                  </a:solidFill>
                  <a:latin typeface="Arial" charset="0"/>
                </a:rPr>
                <a:t>9</a:t>
              </a:r>
              <a:endParaRPr lang="en-US" sz="2400" baseline="-250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056" name="Rectangle 6"/>
            <p:cNvSpPr>
              <a:spLocks noChangeArrowheads="1"/>
            </p:cNvSpPr>
            <p:nvPr/>
          </p:nvSpPr>
          <p:spPr bwMode="auto">
            <a:xfrm>
              <a:off x="4355" y="2149"/>
              <a:ext cx="329" cy="329"/>
            </a:xfrm>
            <a:prstGeom prst="rect">
              <a:avLst/>
            </a:prstGeom>
            <a:solidFill>
              <a:srgbClr val="99CCFF">
                <a:alpha val="18823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 sz="2400" baseline="30000">
                  <a:solidFill>
                    <a:srgbClr val="000000"/>
                  </a:solidFill>
                  <a:latin typeface="Arial" charset="0"/>
                </a:rPr>
                <a:t>1</a:t>
              </a:r>
              <a:r>
                <a:rPr lang="en-IE" sz="2400">
                  <a:solidFill>
                    <a:srgbClr val="000000"/>
                  </a:solidFill>
                  <a:latin typeface="Arial" charset="0"/>
                </a:rPr>
                <a:t>/</a:t>
              </a:r>
              <a:r>
                <a:rPr lang="en-IE" sz="2400" baseline="-25000">
                  <a:solidFill>
                    <a:srgbClr val="000000"/>
                  </a:solidFill>
                  <a:latin typeface="Arial" charset="0"/>
                </a:rPr>
                <a:t>9</a:t>
              </a:r>
              <a:endParaRPr lang="en-US" sz="2400" baseline="-250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057" name="Rectangle 7"/>
            <p:cNvSpPr>
              <a:spLocks noChangeArrowheads="1"/>
            </p:cNvSpPr>
            <p:nvPr/>
          </p:nvSpPr>
          <p:spPr bwMode="auto">
            <a:xfrm>
              <a:off x="3696" y="2474"/>
              <a:ext cx="329" cy="329"/>
            </a:xfrm>
            <a:prstGeom prst="rect">
              <a:avLst/>
            </a:prstGeom>
            <a:solidFill>
              <a:srgbClr val="99CCFF">
                <a:alpha val="18823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 sz="2400" baseline="30000">
                  <a:solidFill>
                    <a:srgbClr val="000000"/>
                  </a:solidFill>
                  <a:latin typeface="Arial" charset="0"/>
                </a:rPr>
                <a:t>1</a:t>
              </a:r>
              <a:r>
                <a:rPr lang="en-IE" sz="2400">
                  <a:solidFill>
                    <a:srgbClr val="000000"/>
                  </a:solidFill>
                  <a:latin typeface="Arial" charset="0"/>
                </a:rPr>
                <a:t>/</a:t>
              </a:r>
              <a:r>
                <a:rPr lang="en-IE" sz="2400" baseline="-25000">
                  <a:solidFill>
                    <a:srgbClr val="000000"/>
                  </a:solidFill>
                  <a:latin typeface="Arial" charset="0"/>
                </a:rPr>
                <a:t>9</a:t>
              </a:r>
              <a:endParaRPr lang="en-US" sz="2400" baseline="-250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058" name="Rectangle 8"/>
            <p:cNvSpPr>
              <a:spLocks noChangeArrowheads="1"/>
            </p:cNvSpPr>
            <p:nvPr/>
          </p:nvSpPr>
          <p:spPr bwMode="auto">
            <a:xfrm>
              <a:off x="4025" y="2474"/>
              <a:ext cx="330" cy="329"/>
            </a:xfrm>
            <a:prstGeom prst="rect">
              <a:avLst/>
            </a:prstGeom>
            <a:solidFill>
              <a:srgbClr val="000080">
                <a:alpha val="18823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 sz="2400" baseline="30000">
                  <a:solidFill>
                    <a:srgbClr val="000000"/>
                  </a:solidFill>
                  <a:latin typeface="Arial" charset="0"/>
                </a:rPr>
                <a:t>1</a:t>
              </a:r>
              <a:r>
                <a:rPr lang="en-IE" sz="2400">
                  <a:solidFill>
                    <a:srgbClr val="000000"/>
                  </a:solidFill>
                  <a:latin typeface="Arial" charset="0"/>
                </a:rPr>
                <a:t>/</a:t>
              </a:r>
              <a:r>
                <a:rPr lang="en-IE" sz="2400" baseline="-25000">
                  <a:solidFill>
                    <a:srgbClr val="000000"/>
                  </a:solidFill>
                  <a:latin typeface="Arial" charset="0"/>
                </a:rPr>
                <a:t>9</a:t>
              </a:r>
              <a:endParaRPr lang="el-GR" sz="2400" baseline="-250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059" name="Rectangle 9"/>
            <p:cNvSpPr>
              <a:spLocks noChangeArrowheads="1"/>
            </p:cNvSpPr>
            <p:nvPr/>
          </p:nvSpPr>
          <p:spPr bwMode="auto">
            <a:xfrm>
              <a:off x="4355" y="2474"/>
              <a:ext cx="329" cy="329"/>
            </a:xfrm>
            <a:prstGeom prst="rect">
              <a:avLst/>
            </a:prstGeom>
            <a:solidFill>
              <a:srgbClr val="99CCFF">
                <a:alpha val="18823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 sz="2400" baseline="30000">
                  <a:solidFill>
                    <a:srgbClr val="000000"/>
                  </a:solidFill>
                  <a:latin typeface="Arial" charset="0"/>
                </a:rPr>
                <a:t>1</a:t>
              </a:r>
              <a:r>
                <a:rPr lang="en-IE" sz="2400">
                  <a:solidFill>
                    <a:srgbClr val="000000"/>
                  </a:solidFill>
                  <a:latin typeface="Arial" charset="0"/>
                </a:rPr>
                <a:t>/</a:t>
              </a:r>
              <a:r>
                <a:rPr lang="en-IE" sz="2400" baseline="-25000">
                  <a:solidFill>
                    <a:srgbClr val="000000"/>
                  </a:solidFill>
                  <a:latin typeface="Arial" charset="0"/>
                </a:rPr>
                <a:t>9</a:t>
              </a:r>
              <a:endParaRPr lang="en-US" sz="2400" baseline="-250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060" name="Rectangle 10"/>
            <p:cNvSpPr>
              <a:spLocks noChangeArrowheads="1"/>
            </p:cNvSpPr>
            <p:nvPr/>
          </p:nvSpPr>
          <p:spPr bwMode="auto">
            <a:xfrm>
              <a:off x="3696" y="2803"/>
              <a:ext cx="329" cy="329"/>
            </a:xfrm>
            <a:prstGeom prst="rect">
              <a:avLst/>
            </a:prstGeom>
            <a:solidFill>
              <a:srgbClr val="99CCFF">
                <a:alpha val="18823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 sz="2400" baseline="30000">
                  <a:solidFill>
                    <a:srgbClr val="000000"/>
                  </a:solidFill>
                  <a:latin typeface="Arial" charset="0"/>
                </a:rPr>
                <a:t>1</a:t>
              </a:r>
              <a:r>
                <a:rPr lang="en-IE" sz="2400">
                  <a:solidFill>
                    <a:srgbClr val="000000"/>
                  </a:solidFill>
                  <a:latin typeface="Arial" charset="0"/>
                </a:rPr>
                <a:t>/</a:t>
              </a:r>
              <a:r>
                <a:rPr lang="en-IE" sz="2400" baseline="-25000">
                  <a:solidFill>
                    <a:srgbClr val="000000"/>
                  </a:solidFill>
                  <a:latin typeface="Arial" charset="0"/>
                </a:rPr>
                <a:t>9</a:t>
              </a:r>
              <a:endParaRPr lang="en-US" sz="2400" baseline="-250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061" name="Rectangle 11"/>
            <p:cNvSpPr>
              <a:spLocks noChangeArrowheads="1"/>
            </p:cNvSpPr>
            <p:nvPr/>
          </p:nvSpPr>
          <p:spPr bwMode="auto">
            <a:xfrm>
              <a:off x="4025" y="2803"/>
              <a:ext cx="330" cy="329"/>
            </a:xfrm>
            <a:prstGeom prst="rect">
              <a:avLst/>
            </a:prstGeom>
            <a:solidFill>
              <a:srgbClr val="99CCFF">
                <a:alpha val="18823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 sz="2400" baseline="30000">
                  <a:solidFill>
                    <a:srgbClr val="000000"/>
                  </a:solidFill>
                  <a:latin typeface="Arial" charset="0"/>
                </a:rPr>
                <a:t>1</a:t>
              </a:r>
              <a:r>
                <a:rPr lang="en-IE" sz="2400">
                  <a:solidFill>
                    <a:srgbClr val="000000"/>
                  </a:solidFill>
                  <a:latin typeface="Arial" charset="0"/>
                </a:rPr>
                <a:t>/</a:t>
              </a:r>
              <a:r>
                <a:rPr lang="en-IE" sz="2400" baseline="-25000">
                  <a:solidFill>
                    <a:srgbClr val="000000"/>
                  </a:solidFill>
                  <a:latin typeface="Arial" charset="0"/>
                </a:rPr>
                <a:t>9</a:t>
              </a:r>
              <a:endParaRPr lang="en-US" sz="2400" baseline="-250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062" name="Rectangle 12"/>
            <p:cNvSpPr>
              <a:spLocks noChangeArrowheads="1"/>
            </p:cNvSpPr>
            <p:nvPr/>
          </p:nvSpPr>
          <p:spPr bwMode="auto">
            <a:xfrm>
              <a:off x="4355" y="2803"/>
              <a:ext cx="329" cy="329"/>
            </a:xfrm>
            <a:prstGeom prst="rect">
              <a:avLst/>
            </a:prstGeom>
            <a:solidFill>
              <a:srgbClr val="99CCFF">
                <a:alpha val="18823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 sz="2400" baseline="30000">
                  <a:solidFill>
                    <a:srgbClr val="000000"/>
                  </a:solidFill>
                  <a:latin typeface="Arial" charset="0"/>
                </a:rPr>
                <a:t>1</a:t>
              </a:r>
              <a:r>
                <a:rPr lang="en-IE" sz="2400">
                  <a:solidFill>
                    <a:srgbClr val="000000"/>
                  </a:solidFill>
                  <a:latin typeface="Arial" charset="0"/>
                </a:rPr>
                <a:t>/</a:t>
              </a:r>
              <a:r>
                <a:rPr lang="en-IE" sz="2400" baseline="-25000">
                  <a:solidFill>
                    <a:srgbClr val="000000"/>
                  </a:solidFill>
                  <a:latin typeface="Arial" charset="0"/>
                </a:rPr>
                <a:t>9</a:t>
              </a:r>
              <a:endParaRPr lang="en-US" sz="2400" baseline="-25000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130063" name="Group 13"/>
          <p:cNvGrpSpPr>
            <a:grpSpLocks/>
          </p:cNvGrpSpPr>
          <p:nvPr/>
        </p:nvGrpSpPr>
        <p:grpSpPr bwMode="auto">
          <a:xfrm>
            <a:off x="523875" y="1624013"/>
            <a:ext cx="3625850" cy="3384550"/>
            <a:chOff x="330" y="1023"/>
            <a:chExt cx="2284" cy="2132"/>
          </a:xfrm>
        </p:grpSpPr>
        <p:sp>
          <p:nvSpPr>
            <p:cNvPr id="130064" name="Rectangle 14"/>
            <p:cNvSpPr>
              <a:spLocks noChangeArrowheads="1"/>
            </p:cNvSpPr>
            <p:nvPr/>
          </p:nvSpPr>
          <p:spPr bwMode="auto">
            <a:xfrm>
              <a:off x="330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065" name="Rectangle 15"/>
            <p:cNvSpPr>
              <a:spLocks noChangeArrowheads="1"/>
            </p:cNvSpPr>
            <p:nvPr/>
          </p:nvSpPr>
          <p:spPr bwMode="auto">
            <a:xfrm>
              <a:off x="474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066" name="Rectangle 16"/>
            <p:cNvSpPr>
              <a:spLocks noChangeArrowheads="1"/>
            </p:cNvSpPr>
            <p:nvPr/>
          </p:nvSpPr>
          <p:spPr bwMode="auto">
            <a:xfrm>
              <a:off x="618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067" name="Rectangle 17"/>
            <p:cNvSpPr>
              <a:spLocks noChangeArrowheads="1"/>
            </p:cNvSpPr>
            <p:nvPr/>
          </p:nvSpPr>
          <p:spPr bwMode="auto">
            <a:xfrm>
              <a:off x="762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068" name="Rectangle 18"/>
            <p:cNvSpPr>
              <a:spLocks noChangeArrowheads="1"/>
            </p:cNvSpPr>
            <p:nvPr/>
          </p:nvSpPr>
          <p:spPr bwMode="auto">
            <a:xfrm>
              <a:off x="906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069" name="Rectangle 19"/>
            <p:cNvSpPr>
              <a:spLocks noChangeArrowheads="1"/>
            </p:cNvSpPr>
            <p:nvPr/>
          </p:nvSpPr>
          <p:spPr bwMode="auto">
            <a:xfrm>
              <a:off x="1045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070" name="Rectangle 20"/>
            <p:cNvSpPr>
              <a:spLocks noChangeArrowheads="1"/>
            </p:cNvSpPr>
            <p:nvPr/>
          </p:nvSpPr>
          <p:spPr bwMode="auto">
            <a:xfrm>
              <a:off x="1189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071" name="Rectangle 21"/>
            <p:cNvSpPr>
              <a:spLocks noChangeArrowheads="1"/>
            </p:cNvSpPr>
            <p:nvPr/>
          </p:nvSpPr>
          <p:spPr bwMode="auto">
            <a:xfrm>
              <a:off x="1333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072" name="Rectangle 22"/>
            <p:cNvSpPr>
              <a:spLocks noChangeArrowheads="1"/>
            </p:cNvSpPr>
            <p:nvPr/>
          </p:nvSpPr>
          <p:spPr bwMode="auto">
            <a:xfrm>
              <a:off x="1477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073" name="Rectangle 23"/>
            <p:cNvSpPr>
              <a:spLocks noChangeArrowheads="1"/>
            </p:cNvSpPr>
            <p:nvPr/>
          </p:nvSpPr>
          <p:spPr bwMode="auto">
            <a:xfrm>
              <a:off x="1616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074" name="Rectangle 24"/>
            <p:cNvSpPr>
              <a:spLocks noChangeArrowheads="1"/>
            </p:cNvSpPr>
            <p:nvPr/>
          </p:nvSpPr>
          <p:spPr bwMode="auto">
            <a:xfrm>
              <a:off x="330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075" name="Rectangle 25"/>
            <p:cNvSpPr>
              <a:spLocks noChangeArrowheads="1"/>
            </p:cNvSpPr>
            <p:nvPr/>
          </p:nvSpPr>
          <p:spPr bwMode="auto">
            <a:xfrm>
              <a:off x="474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076" name="Rectangle 26"/>
            <p:cNvSpPr>
              <a:spLocks noChangeArrowheads="1"/>
            </p:cNvSpPr>
            <p:nvPr/>
          </p:nvSpPr>
          <p:spPr bwMode="auto">
            <a:xfrm>
              <a:off x="618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077" name="Rectangle 27"/>
            <p:cNvSpPr>
              <a:spLocks noChangeArrowheads="1"/>
            </p:cNvSpPr>
            <p:nvPr/>
          </p:nvSpPr>
          <p:spPr bwMode="auto">
            <a:xfrm>
              <a:off x="762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078" name="Rectangle 28"/>
            <p:cNvSpPr>
              <a:spLocks noChangeArrowheads="1"/>
            </p:cNvSpPr>
            <p:nvPr/>
          </p:nvSpPr>
          <p:spPr bwMode="auto">
            <a:xfrm>
              <a:off x="906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079" name="Rectangle 29"/>
            <p:cNvSpPr>
              <a:spLocks noChangeArrowheads="1"/>
            </p:cNvSpPr>
            <p:nvPr/>
          </p:nvSpPr>
          <p:spPr bwMode="auto">
            <a:xfrm>
              <a:off x="1045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080" name="Rectangle 30"/>
            <p:cNvSpPr>
              <a:spLocks noChangeArrowheads="1"/>
            </p:cNvSpPr>
            <p:nvPr/>
          </p:nvSpPr>
          <p:spPr bwMode="auto">
            <a:xfrm>
              <a:off x="1189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081" name="Rectangle 31"/>
            <p:cNvSpPr>
              <a:spLocks noChangeArrowheads="1"/>
            </p:cNvSpPr>
            <p:nvPr/>
          </p:nvSpPr>
          <p:spPr bwMode="auto">
            <a:xfrm>
              <a:off x="1333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082" name="Rectangle 32"/>
            <p:cNvSpPr>
              <a:spLocks noChangeArrowheads="1"/>
            </p:cNvSpPr>
            <p:nvPr/>
          </p:nvSpPr>
          <p:spPr bwMode="auto">
            <a:xfrm>
              <a:off x="1477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083" name="Rectangle 33"/>
            <p:cNvSpPr>
              <a:spLocks noChangeArrowheads="1"/>
            </p:cNvSpPr>
            <p:nvPr/>
          </p:nvSpPr>
          <p:spPr bwMode="auto">
            <a:xfrm>
              <a:off x="1616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084" name="Rectangle 34"/>
            <p:cNvSpPr>
              <a:spLocks noChangeArrowheads="1"/>
            </p:cNvSpPr>
            <p:nvPr/>
          </p:nvSpPr>
          <p:spPr bwMode="auto">
            <a:xfrm>
              <a:off x="330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085" name="Rectangle 35"/>
            <p:cNvSpPr>
              <a:spLocks noChangeArrowheads="1"/>
            </p:cNvSpPr>
            <p:nvPr/>
          </p:nvSpPr>
          <p:spPr bwMode="auto">
            <a:xfrm>
              <a:off x="474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086" name="Rectangle 36"/>
            <p:cNvSpPr>
              <a:spLocks noChangeArrowheads="1"/>
            </p:cNvSpPr>
            <p:nvPr/>
          </p:nvSpPr>
          <p:spPr bwMode="auto">
            <a:xfrm>
              <a:off x="618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087" name="Rectangle 37"/>
            <p:cNvSpPr>
              <a:spLocks noChangeArrowheads="1"/>
            </p:cNvSpPr>
            <p:nvPr/>
          </p:nvSpPr>
          <p:spPr bwMode="auto">
            <a:xfrm>
              <a:off x="762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088" name="Rectangle 38"/>
            <p:cNvSpPr>
              <a:spLocks noChangeArrowheads="1"/>
            </p:cNvSpPr>
            <p:nvPr/>
          </p:nvSpPr>
          <p:spPr bwMode="auto">
            <a:xfrm>
              <a:off x="906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089" name="Rectangle 39"/>
            <p:cNvSpPr>
              <a:spLocks noChangeArrowheads="1"/>
            </p:cNvSpPr>
            <p:nvPr/>
          </p:nvSpPr>
          <p:spPr bwMode="auto">
            <a:xfrm>
              <a:off x="1045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090" name="Rectangle 40"/>
            <p:cNvSpPr>
              <a:spLocks noChangeArrowheads="1"/>
            </p:cNvSpPr>
            <p:nvPr/>
          </p:nvSpPr>
          <p:spPr bwMode="auto">
            <a:xfrm>
              <a:off x="1189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091" name="Rectangle 41"/>
            <p:cNvSpPr>
              <a:spLocks noChangeArrowheads="1"/>
            </p:cNvSpPr>
            <p:nvPr/>
          </p:nvSpPr>
          <p:spPr bwMode="auto">
            <a:xfrm>
              <a:off x="1333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092" name="Rectangle 42"/>
            <p:cNvSpPr>
              <a:spLocks noChangeArrowheads="1"/>
            </p:cNvSpPr>
            <p:nvPr/>
          </p:nvSpPr>
          <p:spPr bwMode="auto">
            <a:xfrm>
              <a:off x="1477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093" name="Rectangle 43"/>
            <p:cNvSpPr>
              <a:spLocks noChangeArrowheads="1"/>
            </p:cNvSpPr>
            <p:nvPr/>
          </p:nvSpPr>
          <p:spPr bwMode="auto">
            <a:xfrm>
              <a:off x="1616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094" name="Rectangle 44"/>
            <p:cNvSpPr>
              <a:spLocks noChangeArrowheads="1"/>
            </p:cNvSpPr>
            <p:nvPr/>
          </p:nvSpPr>
          <p:spPr bwMode="auto">
            <a:xfrm>
              <a:off x="330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095" name="Rectangle 45"/>
            <p:cNvSpPr>
              <a:spLocks noChangeArrowheads="1"/>
            </p:cNvSpPr>
            <p:nvPr/>
          </p:nvSpPr>
          <p:spPr bwMode="auto">
            <a:xfrm>
              <a:off x="474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096" name="Rectangle 46"/>
            <p:cNvSpPr>
              <a:spLocks noChangeArrowheads="1"/>
            </p:cNvSpPr>
            <p:nvPr/>
          </p:nvSpPr>
          <p:spPr bwMode="auto">
            <a:xfrm>
              <a:off x="618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097" name="Rectangle 47"/>
            <p:cNvSpPr>
              <a:spLocks noChangeArrowheads="1"/>
            </p:cNvSpPr>
            <p:nvPr/>
          </p:nvSpPr>
          <p:spPr bwMode="auto">
            <a:xfrm>
              <a:off x="762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098" name="Rectangle 48"/>
            <p:cNvSpPr>
              <a:spLocks noChangeArrowheads="1"/>
            </p:cNvSpPr>
            <p:nvPr/>
          </p:nvSpPr>
          <p:spPr bwMode="auto">
            <a:xfrm>
              <a:off x="906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099" name="Rectangle 49"/>
            <p:cNvSpPr>
              <a:spLocks noChangeArrowheads="1"/>
            </p:cNvSpPr>
            <p:nvPr/>
          </p:nvSpPr>
          <p:spPr bwMode="auto">
            <a:xfrm>
              <a:off x="1045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00" name="Rectangle 50"/>
            <p:cNvSpPr>
              <a:spLocks noChangeArrowheads="1"/>
            </p:cNvSpPr>
            <p:nvPr/>
          </p:nvSpPr>
          <p:spPr bwMode="auto">
            <a:xfrm>
              <a:off x="1189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01" name="Rectangle 51"/>
            <p:cNvSpPr>
              <a:spLocks noChangeArrowheads="1"/>
            </p:cNvSpPr>
            <p:nvPr/>
          </p:nvSpPr>
          <p:spPr bwMode="auto">
            <a:xfrm>
              <a:off x="1333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02" name="Rectangle 52"/>
            <p:cNvSpPr>
              <a:spLocks noChangeArrowheads="1"/>
            </p:cNvSpPr>
            <p:nvPr/>
          </p:nvSpPr>
          <p:spPr bwMode="auto">
            <a:xfrm>
              <a:off x="1477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03" name="Rectangle 53"/>
            <p:cNvSpPr>
              <a:spLocks noChangeArrowheads="1"/>
            </p:cNvSpPr>
            <p:nvPr/>
          </p:nvSpPr>
          <p:spPr bwMode="auto">
            <a:xfrm>
              <a:off x="1616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04" name="Rectangle 54"/>
            <p:cNvSpPr>
              <a:spLocks noChangeArrowheads="1"/>
            </p:cNvSpPr>
            <p:nvPr/>
          </p:nvSpPr>
          <p:spPr bwMode="auto">
            <a:xfrm>
              <a:off x="330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05" name="Rectangle 55"/>
            <p:cNvSpPr>
              <a:spLocks noChangeArrowheads="1"/>
            </p:cNvSpPr>
            <p:nvPr/>
          </p:nvSpPr>
          <p:spPr bwMode="auto">
            <a:xfrm>
              <a:off x="474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06" name="Rectangle 56"/>
            <p:cNvSpPr>
              <a:spLocks noChangeArrowheads="1"/>
            </p:cNvSpPr>
            <p:nvPr/>
          </p:nvSpPr>
          <p:spPr bwMode="auto">
            <a:xfrm>
              <a:off x="618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07" name="Rectangle 57"/>
            <p:cNvSpPr>
              <a:spLocks noChangeArrowheads="1"/>
            </p:cNvSpPr>
            <p:nvPr/>
          </p:nvSpPr>
          <p:spPr bwMode="auto">
            <a:xfrm>
              <a:off x="762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08" name="Rectangle 58"/>
            <p:cNvSpPr>
              <a:spLocks noChangeArrowheads="1"/>
            </p:cNvSpPr>
            <p:nvPr/>
          </p:nvSpPr>
          <p:spPr bwMode="auto">
            <a:xfrm>
              <a:off x="906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09" name="Rectangle 59"/>
            <p:cNvSpPr>
              <a:spLocks noChangeArrowheads="1"/>
            </p:cNvSpPr>
            <p:nvPr/>
          </p:nvSpPr>
          <p:spPr bwMode="auto">
            <a:xfrm>
              <a:off x="1045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10" name="Rectangle 60"/>
            <p:cNvSpPr>
              <a:spLocks noChangeArrowheads="1"/>
            </p:cNvSpPr>
            <p:nvPr/>
          </p:nvSpPr>
          <p:spPr bwMode="auto">
            <a:xfrm>
              <a:off x="1189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11" name="Rectangle 61"/>
            <p:cNvSpPr>
              <a:spLocks noChangeArrowheads="1"/>
            </p:cNvSpPr>
            <p:nvPr/>
          </p:nvSpPr>
          <p:spPr bwMode="auto">
            <a:xfrm>
              <a:off x="1333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12" name="Rectangle 62"/>
            <p:cNvSpPr>
              <a:spLocks noChangeArrowheads="1"/>
            </p:cNvSpPr>
            <p:nvPr/>
          </p:nvSpPr>
          <p:spPr bwMode="auto">
            <a:xfrm>
              <a:off x="1477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13" name="Rectangle 63"/>
            <p:cNvSpPr>
              <a:spLocks noChangeArrowheads="1"/>
            </p:cNvSpPr>
            <p:nvPr/>
          </p:nvSpPr>
          <p:spPr bwMode="auto">
            <a:xfrm>
              <a:off x="1616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14" name="Rectangle 64"/>
            <p:cNvSpPr>
              <a:spLocks noChangeArrowheads="1"/>
            </p:cNvSpPr>
            <p:nvPr/>
          </p:nvSpPr>
          <p:spPr bwMode="auto">
            <a:xfrm>
              <a:off x="330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15" name="Rectangle 65"/>
            <p:cNvSpPr>
              <a:spLocks noChangeArrowheads="1"/>
            </p:cNvSpPr>
            <p:nvPr/>
          </p:nvSpPr>
          <p:spPr bwMode="auto">
            <a:xfrm>
              <a:off x="474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16" name="Rectangle 66"/>
            <p:cNvSpPr>
              <a:spLocks noChangeArrowheads="1"/>
            </p:cNvSpPr>
            <p:nvPr/>
          </p:nvSpPr>
          <p:spPr bwMode="auto">
            <a:xfrm>
              <a:off x="618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17" name="Rectangle 67"/>
            <p:cNvSpPr>
              <a:spLocks noChangeArrowheads="1"/>
            </p:cNvSpPr>
            <p:nvPr/>
          </p:nvSpPr>
          <p:spPr bwMode="auto">
            <a:xfrm>
              <a:off x="762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18" name="Rectangle 68"/>
            <p:cNvSpPr>
              <a:spLocks noChangeArrowheads="1"/>
            </p:cNvSpPr>
            <p:nvPr/>
          </p:nvSpPr>
          <p:spPr bwMode="auto">
            <a:xfrm>
              <a:off x="906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19" name="Rectangle 69"/>
            <p:cNvSpPr>
              <a:spLocks noChangeArrowheads="1"/>
            </p:cNvSpPr>
            <p:nvPr/>
          </p:nvSpPr>
          <p:spPr bwMode="auto">
            <a:xfrm>
              <a:off x="1045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20" name="Rectangle 70"/>
            <p:cNvSpPr>
              <a:spLocks noChangeArrowheads="1"/>
            </p:cNvSpPr>
            <p:nvPr/>
          </p:nvSpPr>
          <p:spPr bwMode="auto">
            <a:xfrm>
              <a:off x="1189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21" name="Rectangle 71"/>
            <p:cNvSpPr>
              <a:spLocks noChangeArrowheads="1"/>
            </p:cNvSpPr>
            <p:nvPr/>
          </p:nvSpPr>
          <p:spPr bwMode="auto">
            <a:xfrm>
              <a:off x="1333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22" name="Rectangle 72"/>
            <p:cNvSpPr>
              <a:spLocks noChangeArrowheads="1"/>
            </p:cNvSpPr>
            <p:nvPr/>
          </p:nvSpPr>
          <p:spPr bwMode="auto">
            <a:xfrm>
              <a:off x="1477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23" name="Rectangle 73"/>
            <p:cNvSpPr>
              <a:spLocks noChangeArrowheads="1"/>
            </p:cNvSpPr>
            <p:nvPr/>
          </p:nvSpPr>
          <p:spPr bwMode="auto">
            <a:xfrm>
              <a:off x="1616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24" name="Rectangle 74"/>
            <p:cNvSpPr>
              <a:spLocks noChangeArrowheads="1"/>
            </p:cNvSpPr>
            <p:nvPr/>
          </p:nvSpPr>
          <p:spPr bwMode="auto">
            <a:xfrm>
              <a:off x="330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25" name="Rectangle 75"/>
            <p:cNvSpPr>
              <a:spLocks noChangeArrowheads="1"/>
            </p:cNvSpPr>
            <p:nvPr/>
          </p:nvSpPr>
          <p:spPr bwMode="auto">
            <a:xfrm>
              <a:off x="474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26" name="Rectangle 76"/>
            <p:cNvSpPr>
              <a:spLocks noChangeArrowheads="1"/>
            </p:cNvSpPr>
            <p:nvPr/>
          </p:nvSpPr>
          <p:spPr bwMode="auto">
            <a:xfrm>
              <a:off x="618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27" name="Rectangle 77"/>
            <p:cNvSpPr>
              <a:spLocks noChangeArrowheads="1"/>
            </p:cNvSpPr>
            <p:nvPr/>
          </p:nvSpPr>
          <p:spPr bwMode="auto">
            <a:xfrm>
              <a:off x="762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28" name="Rectangle 78"/>
            <p:cNvSpPr>
              <a:spLocks noChangeArrowheads="1"/>
            </p:cNvSpPr>
            <p:nvPr/>
          </p:nvSpPr>
          <p:spPr bwMode="auto">
            <a:xfrm>
              <a:off x="906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29" name="Rectangle 79"/>
            <p:cNvSpPr>
              <a:spLocks noChangeArrowheads="1"/>
            </p:cNvSpPr>
            <p:nvPr/>
          </p:nvSpPr>
          <p:spPr bwMode="auto">
            <a:xfrm>
              <a:off x="1045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30" name="Rectangle 80"/>
            <p:cNvSpPr>
              <a:spLocks noChangeArrowheads="1"/>
            </p:cNvSpPr>
            <p:nvPr/>
          </p:nvSpPr>
          <p:spPr bwMode="auto">
            <a:xfrm>
              <a:off x="1189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31" name="Rectangle 81"/>
            <p:cNvSpPr>
              <a:spLocks noChangeArrowheads="1"/>
            </p:cNvSpPr>
            <p:nvPr/>
          </p:nvSpPr>
          <p:spPr bwMode="auto">
            <a:xfrm>
              <a:off x="1333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32" name="Rectangle 82"/>
            <p:cNvSpPr>
              <a:spLocks noChangeArrowheads="1"/>
            </p:cNvSpPr>
            <p:nvPr/>
          </p:nvSpPr>
          <p:spPr bwMode="auto">
            <a:xfrm>
              <a:off x="1477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33" name="Rectangle 83"/>
            <p:cNvSpPr>
              <a:spLocks noChangeArrowheads="1"/>
            </p:cNvSpPr>
            <p:nvPr/>
          </p:nvSpPr>
          <p:spPr bwMode="auto">
            <a:xfrm>
              <a:off x="1616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34" name="Rectangle 84"/>
            <p:cNvSpPr>
              <a:spLocks noChangeArrowheads="1"/>
            </p:cNvSpPr>
            <p:nvPr/>
          </p:nvSpPr>
          <p:spPr bwMode="auto">
            <a:xfrm>
              <a:off x="330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35" name="Rectangle 85"/>
            <p:cNvSpPr>
              <a:spLocks noChangeArrowheads="1"/>
            </p:cNvSpPr>
            <p:nvPr/>
          </p:nvSpPr>
          <p:spPr bwMode="auto">
            <a:xfrm>
              <a:off x="474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36" name="Rectangle 86"/>
            <p:cNvSpPr>
              <a:spLocks noChangeArrowheads="1"/>
            </p:cNvSpPr>
            <p:nvPr/>
          </p:nvSpPr>
          <p:spPr bwMode="auto">
            <a:xfrm>
              <a:off x="618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37" name="Rectangle 87"/>
            <p:cNvSpPr>
              <a:spLocks noChangeArrowheads="1"/>
            </p:cNvSpPr>
            <p:nvPr/>
          </p:nvSpPr>
          <p:spPr bwMode="auto">
            <a:xfrm>
              <a:off x="762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38" name="Rectangle 88"/>
            <p:cNvSpPr>
              <a:spLocks noChangeArrowheads="1"/>
            </p:cNvSpPr>
            <p:nvPr/>
          </p:nvSpPr>
          <p:spPr bwMode="auto">
            <a:xfrm>
              <a:off x="906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39" name="Rectangle 89"/>
            <p:cNvSpPr>
              <a:spLocks noChangeArrowheads="1"/>
            </p:cNvSpPr>
            <p:nvPr/>
          </p:nvSpPr>
          <p:spPr bwMode="auto">
            <a:xfrm>
              <a:off x="1045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40" name="Rectangle 90"/>
            <p:cNvSpPr>
              <a:spLocks noChangeArrowheads="1"/>
            </p:cNvSpPr>
            <p:nvPr/>
          </p:nvSpPr>
          <p:spPr bwMode="auto">
            <a:xfrm>
              <a:off x="1189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41" name="Rectangle 91"/>
            <p:cNvSpPr>
              <a:spLocks noChangeArrowheads="1"/>
            </p:cNvSpPr>
            <p:nvPr/>
          </p:nvSpPr>
          <p:spPr bwMode="auto">
            <a:xfrm>
              <a:off x="1333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42" name="Rectangle 92"/>
            <p:cNvSpPr>
              <a:spLocks noChangeArrowheads="1"/>
            </p:cNvSpPr>
            <p:nvPr/>
          </p:nvSpPr>
          <p:spPr bwMode="auto">
            <a:xfrm>
              <a:off x="1477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43" name="Rectangle 93"/>
            <p:cNvSpPr>
              <a:spLocks noChangeArrowheads="1"/>
            </p:cNvSpPr>
            <p:nvPr/>
          </p:nvSpPr>
          <p:spPr bwMode="auto">
            <a:xfrm>
              <a:off x="1616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44" name="Rectangle 94"/>
            <p:cNvSpPr>
              <a:spLocks noChangeArrowheads="1"/>
            </p:cNvSpPr>
            <p:nvPr/>
          </p:nvSpPr>
          <p:spPr bwMode="auto">
            <a:xfrm>
              <a:off x="330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45" name="Rectangle 95"/>
            <p:cNvSpPr>
              <a:spLocks noChangeArrowheads="1"/>
            </p:cNvSpPr>
            <p:nvPr/>
          </p:nvSpPr>
          <p:spPr bwMode="auto">
            <a:xfrm>
              <a:off x="474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46" name="Rectangle 96"/>
            <p:cNvSpPr>
              <a:spLocks noChangeArrowheads="1"/>
            </p:cNvSpPr>
            <p:nvPr/>
          </p:nvSpPr>
          <p:spPr bwMode="auto">
            <a:xfrm>
              <a:off x="618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47" name="Rectangle 97"/>
            <p:cNvSpPr>
              <a:spLocks noChangeArrowheads="1"/>
            </p:cNvSpPr>
            <p:nvPr/>
          </p:nvSpPr>
          <p:spPr bwMode="auto">
            <a:xfrm>
              <a:off x="762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48" name="Rectangle 98"/>
            <p:cNvSpPr>
              <a:spLocks noChangeArrowheads="1"/>
            </p:cNvSpPr>
            <p:nvPr/>
          </p:nvSpPr>
          <p:spPr bwMode="auto">
            <a:xfrm>
              <a:off x="906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49" name="Rectangle 99"/>
            <p:cNvSpPr>
              <a:spLocks noChangeArrowheads="1"/>
            </p:cNvSpPr>
            <p:nvPr/>
          </p:nvSpPr>
          <p:spPr bwMode="auto">
            <a:xfrm>
              <a:off x="1045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50" name="Rectangle 100"/>
            <p:cNvSpPr>
              <a:spLocks noChangeArrowheads="1"/>
            </p:cNvSpPr>
            <p:nvPr/>
          </p:nvSpPr>
          <p:spPr bwMode="auto">
            <a:xfrm>
              <a:off x="1189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51" name="Rectangle 101"/>
            <p:cNvSpPr>
              <a:spLocks noChangeArrowheads="1"/>
            </p:cNvSpPr>
            <p:nvPr/>
          </p:nvSpPr>
          <p:spPr bwMode="auto">
            <a:xfrm>
              <a:off x="1333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52" name="Rectangle 102"/>
            <p:cNvSpPr>
              <a:spLocks noChangeArrowheads="1"/>
            </p:cNvSpPr>
            <p:nvPr/>
          </p:nvSpPr>
          <p:spPr bwMode="auto">
            <a:xfrm>
              <a:off x="1477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53" name="Rectangle 103"/>
            <p:cNvSpPr>
              <a:spLocks noChangeArrowheads="1"/>
            </p:cNvSpPr>
            <p:nvPr/>
          </p:nvSpPr>
          <p:spPr bwMode="auto">
            <a:xfrm>
              <a:off x="1616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54" name="Rectangle 104"/>
            <p:cNvSpPr>
              <a:spLocks noChangeArrowheads="1"/>
            </p:cNvSpPr>
            <p:nvPr/>
          </p:nvSpPr>
          <p:spPr bwMode="auto">
            <a:xfrm>
              <a:off x="330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55" name="Rectangle 105"/>
            <p:cNvSpPr>
              <a:spLocks noChangeArrowheads="1"/>
            </p:cNvSpPr>
            <p:nvPr/>
          </p:nvSpPr>
          <p:spPr bwMode="auto">
            <a:xfrm>
              <a:off x="474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56" name="Rectangle 106"/>
            <p:cNvSpPr>
              <a:spLocks noChangeArrowheads="1"/>
            </p:cNvSpPr>
            <p:nvPr/>
          </p:nvSpPr>
          <p:spPr bwMode="auto">
            <a:xfrm>
              <a:off x="618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57" name="Rectangle 107"/>
            <p:cNvSpPr>
              <a:spLocks noChangeArrowheads="1"/>
            </p:cNvSpPr>
            <p:nvPr/>
          </p:nvSpPr>
          <p:spPr bwMode="auto">
            <a:xfrm>
              <a:off x="762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58" name="Rectangle 108"/>
            <p:cNvSpPr>
              <a:spLocks noChangeArrowheads="1"/>
            </p:cNvSpPr>
            <p:nvPr/>
          </p:nvSpPr>
          <p:spPr bwMode="auto">
            <a:xfrm>
              <a:off x="906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59" name="Rectangle 109"/>
            <p:cNvSpPr>
              <a:spLocks noChangeArrowheads="1"/>
            </p:cNvSpPr>
            <p:nvPr/>
          </p:nvSpPr>
          <p:spPr bwMode="auto">
            <a:xfrm>
              <a:off x="1045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60" name="Rectangle 110"/>
            <p:cNvSpPr>
              <a:spLocks noChangeArrowheads="1"/>
            </p:cNvSpPr>
            <p:nvPr/>
          </p:nvSpPr>
          <p:spPr bwMode="auto">
            <a:xfrm>
              <a:off x="1189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61" name="Rectangle 111"/>
            <p:cNvSpPr>
              <a:spLocks noChangeArrowheads="1"/>
            </p:cNvSpPr>
            <p:nvPr/>
          </p:nvSpPr>
          <p:spPr bwMode="auto">
            <a:xfrm>
              <a:off x="1333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62" name="Rectangle 112"/>
            <p:cNvSpPr>
              <a:spLocks noChangeArrowheads="1"/>
            </p:cNvSpPr>
            <p:nvPr/>
          </p:nvSpPr>
          <p:spPr bwMode="auto">
            <a:xfrm>
              <a:off x="1477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63" name="Rectangle 113"/>
            <p:cNvSpPr>
              <a:spLocks noChangeArrowheads="1"/>
            </p:cNvSpPr>
            <p:nvPr/>
          </p:nvSpPr>
          <p:spPr bwMode="auto">
            <a:xfrm>
              <a:off x="1616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64" name="Rectangle 114"/>
            <p:cNvSpPr>
              <a:spLocks noChangeArrowheads="1"/>
            </p:cNvSpPr>
            <p:nvPr/>
          </p:nvSpPr>
          <p:spPr bwMode="auto">
            <a:xfrm>
              <a:off x="1755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65" name="Rectangle 115"/>
            <p:cNvSpPr>
              <a:spLocks noChangeArrowheads="1"/>
            </p:cNvSpPr>
            <p:nvPr/>
          </p:nvSpPr>
          <p:spPr bwMode="auto">
            <a:xfrm>
              <a:off x="1899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66" name="Rectangle 116"/>
            <p:cNvSpPr>
              <a:spLocks noChangeArrowheads="1"/>
            </p:cNvSpPr>
            <p:nvPr/>
          </p:nvSpPr>
          <p:spPr bwMode="auto">
            <a:xfrm>
              <a:off x="2043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67" name="Rectangle 117"/>
            <p:cNvSpPr>
              <a:spLocks noChangeArrowheads="1"/>
            </p:cNvSpPr>
            <p:nvPr/>
          </p:nvSpPr>
          <p:spPr bwMode="auto">
            <a:xfrm>
              <a:off x="2187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68" name="Rectangle 118"/>
            <p:cNvSpPr>
              <a:spLocks noChangeArrowheads="1"/>
            </p:cNvSpPr>
            <p:nvPr/>
          </p:nvSpPr>
          <p:spPr bwMode="auto">
            <a:xfrm>
              <a:off x="2331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69" name="Rectangle 119"/>
            <p:cNvSpPr>
              <a:spLocks noChangeArrowheads="1"/>
            </p:cNvSpPr>
            <p:nvPr/>
          </p:nvSpPr>
          <p:spPr bwMode="auto">
            <a:xfrm>
              <a:off x="2470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70" name="Rectangle 120"/>
            <p:cNvSpPr>
              <a:spLocks noChangeArrowheads="1"/>
            </p:cNvSpPr>
            <p:nvPr/>
          </p:nvSpPr>
          <p:spPr bwMode="auto">
            <a:xfrm>
              <a:off x="1755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71" name="Rectangle 121"/>
            <p:cNvSpPr>
              <a:spLocks noChangeArrowheads="1"/>
            </p:cNvSpPr>
            <p:nvPr/>
          </p:nvSpPr>
          <p:spPr bwMode="auto">
            <a:xfrm>
              <a:off x="1899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72" name="Rectangle 122"/>
            <p:cNvSpPr>
              <a:spLocks noChangeArrowheads="1"/>
            </p:cNvSpPr>
            <p:nvPr/>
          </p:nvSpPr>
          <p:spPr bwMode="auto">
            <a:xfrm>
              <a:off x="2043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73" name="Rectangle 123"/>
            <p:cNvSpPr>
              <a:spLocks noChangeArrowheads="1"/>
            </p:cNvSpPr>
            <p:nvPr/>
          </p:nvSpPr>
          <p:spPr bwMode="auto">
            <a:xfrm>
              <a:off x="2187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74" name="Rectangle 124"/>
            <p:cNvSpPr>
              <a:spLocks noChangeArrowheads="1"/>
            </p:cNvSpPr>
            <p:nvPr/>
          </p:nvSpPr>
          <p:spPr bwMode="auto">
            <a:xfrm>
              <a:off x="2331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75" name="Rectangle 125"/>
            <p:cNvSpPr>
              <a:spLocks noChangeArrowheads="1"/>
            </p:cNvSpPr>
            <p:nvPr/>
          </p:nvSpPr>
          <p:spPr bwMode="auto">
            <a:xfrm>
              <a:off x="2470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76" name="Rectangle 126"/>
            <p:cNvSpPr>
              <a:spLocks noChangeArrowheads="1"/>
            </p:cNvSpPr>
            <p:nvPr/>
          </p:nvSpPr>
          <p:spPr bwMode="auto">
            <a:xfrm>
              <a:off x="1755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77" name="Rectangle 127"/>
            <p:cNvSpPr>
              <a:spLocks noChangeArrowheads="1"/>
            </p:cNvSpPr>
            <p:nvPr/>
          </p:nvSpPr>
          <p:spPr bwMode="auto">
            <a:xfrm>
              <a:off x="1899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78" name="Rectangle 128"/>
            <p:cNvSpPr>
              <a:spLocks noChangeArrowheads="1"/>
            </p:cNvSpPr>
            <p:nvPr/>
          </p:nvSpPr>
          <p:spPr bwMode="auto">
            <a:xfrm>
              <a:off x="2043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79" name="Rectangle 129"/>
            <p:cNvSpPr>
              <a:spLocks noChangeArrowheads="1"/>
            </p:cNvSpPr>
            <p:nvPr/>
          </p:nvSpPr>
          <p:spPr bwMode="auto">
            <a:xfrm>
              <a:off x="2187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80" name="Rectangle 130"/>
            <p:cNvSpPr>
              <a:spLocks noChangeArrowheads="1"/>
            </p:cNvSpPr>
            <p:nvPr/>
          </p:nvSpPr>
          <p:spPr bwMode="auto">
            <a:xfrm>
              <a:off x="2331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81" name="Rectangle 131"/>
            <p:cNvSpPr>
              <a:spLocks noChangeArrowheads="1"/>
            </p:cNvSpPr>
            <p:nvPr/>
          </p:nvSpPr>
          <p:spPr bwMode="auto">
            <a:xfrm>
              <a:off x="2470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82" name="Rectangle 132"/>
            <p:cNvSpPr>
              <a:spLocks noChangeArrowheads="1"/>
            </p:cNvSpPr>
            <p:nvPr/>
          </p:nvSpPr>
          <p:spPr bwMode="auto">
            <a:xfrm>
              <a:off x="1755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83" name="Rectangle 133"/>
            <p:cNvSpPr>
              <a:spLocks noChangeArrowheads="1"/>
            </p:cNvSpPr>
            <p:nvPr/>
          </p:nvSpPr>
          <p:spPr bwMode="auto">
            <a:xfrm>
              <a:off x="1899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84" name="Rectangle 134"/>
            <p:cNvSpPr>
              <a:spLocks noChangeArrowheads="1"/>
            </p:cNvSpPr>
            <p:nvPr/>
          </p:nvSpPr>
          <p:spPr bwMode="auto">
            <a:xfrm>
              <a:off x="2043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85" name="Rectangle 135"/>
            <p:cNvSpPr>
              <a:spLocks noChangeArrowheads="1"/>
            </p:cNvSpPr>
            <p:nvPr/>
          </p:nvSpPr>
          <p:spPr bwMode="auto">
            <a:xfrm>
              <a:off x="2187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86" name="Rectangle 136"/>
            <p:cNvSpPr>
              <a:spLocks noChangeArrowheads="1"/>
            </p:cNvSpPr>
            <p:nvPr/>
          </p:nvSpPr>
          <p:spPr bwMode="auto">
            <a:xfrm>
              <a:off x="2331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87" name="Rectangle 137"/>
            <p:cNvSpPr>
              <a:spLocks noChangeArrowheads="1"/>
            </p:cNvSpPr>
            <p:nvPr/>
          </p:nvSpPr>
          <p:spPr bwMode="auto">
            <a:xfrm>
              <a:off x="2470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88" name="Rectangle 138"/>
            <p:cNvSpPr>
              <a:spLocks noChangeArrowheads="1"/>
            </p:cNvSpPr>
            <p:nvPr/>
          </p:nvSpPr>
          <p:spPr bwMode="auto">
            <a:xfrm>
              <a:off x="1755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89" name="Rectangle 139"/>
            <p:cNvSpPr>
              <a:spLocks noChangeArrowheads="1"/>
            </p:cNvSpPr>
            <p:nvPr/>
          </p:nvSpPr>
          <p:spPr bwMode="auto">
            <a:xfrm>
              <a:off x="1899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90" name="Rectangle 140"/>
            <p:cNvSpPr>
              <a:spLocks noChangeArrowheads="1"/>
            </p:cNvSpPr>
            <p:nvPr/>
          </p:nvSpPr>
          <p:spPr bwMode="auto">
            <a:xfrm>
              <a:off x="2043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91" name="Rectangle 141"/>
            <p:cNvSpPr>
              <a:spLocks noChangeArrowheads="1"/>
            </p:cNvSpPr>
            <p:nvPr/>
          </p:nvSpPr>
          <p:spPr bwMode="auto">
            <a:xfrm>
              <a:off x="2187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92" name="Rectangle 142"/>
            <p:cNvSpPr>
              <a:spLocks noChangeArrowheads="1"/>
            </p:cNvSpPr>
            <p:nvPr/>
          </p:nvSpPr>
          <p:spPr bwMode="auto">
            <a:xfrm>
              <a:off x="2331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93" name="Rectangle 143"/>
            <p:cNvSpPr>
              <a:spLocks noChangeArrowheads="1"/>
            </p:cNvSpPr>
            <p:nvPr/>
          </p:nvSpPr>
          <p:spPr bwMode="auto">
            <a:xfrm>
              <a:off x="2470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94" name="Rectangle 144"/>
            <p:cNvSpPr>
              <a:spLocks noChangeArrowheads="1"/>
            </p:cNvSpPr>
            <p:nvPr/>
          </p:nvSpPr>
          <p:spPr bwMode="auto">
            <a:xfrm>
              <a:off x="1755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95" name="Rectangle 145"/>
            <p:cNvSpPr>
              <a:spLocks noChangeArrowheads="1"/>
            </p:cNvSpPr>
            <p:nvPr/>
          </p:nvSpPr>
          <p:spPr bwMode="auto">
            <a:xfrm>
              <a:off x="1899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96" name="Rectangle 146"/>
            <p:cNvSpPr>
              <a:spLocks noChangeArrowheads="1"/>
            </p:cNvSpPr>
            <p:nvPr/>
          </p:nvSpPr>
          <p:spPr bwMode="auto">
            <a:xfrm>
              <a:off x="2043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97" name="Rectangle 147"/>
            <p:cNvSpPr>
              <a:spLocks noChangeArrowheads="1"/>
            </p:cNvSpPr>
            <p:nvPr/>
          </p:nvSpPr>
          <p:spPr bwMode="auto">
            <a:xfrm>
              <a:off x="2187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98" name="Rectangle 148"/>
            <p:cNvSpPr>
              <a:spLocks noChangeArrowheads="1"/>
            </p:cNvSpPr>
            <p:nvPr/>
          </p:nvSpPr>
          <p:spPr bwMode="auto">
            <a:xfrm>
              <a:off x="2331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199" name="Rectangle 149"/>
            <p:cNvSpPr>
              <a:spLocks noChangeArrowheads="1"/>
            </p:cNvSpPr>
            <p:nvPr/>
          </p:nvSpPr>
          <p:spPr bwMode="auto">
            <a:xfrm>
              <a:off x="2470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00" name="Rectangle 150"/>
            <p:cNvSpPr>
              <a:spLocks noChangeArrowheads="1"/>
            </p:cNvSpPr>
            <p:nvPr/>
          </p:nvSpPr>
          <p:spPr bwMode="auto">
            <a:xfrm>
              <a:off x="1755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01" name="Rectangle 151"/>
            <p:cNvSpPr>
              <a:spLocks noChangeArrowheads="1"/>
            </p:cNvSpPr>
            <p:nvPr/>
          </p:nvSpPr>
          <p:spPr bwMode="auto">
            <a:xfrm>
              <a:off x="1899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02" name="Rectangle 152"/>
            <p:cNvSpPr>
              <a:spLocks noChangeArrowheads="1"/>
            </p:cNvSpPr>
            <p:nvPr/>
          </p:nvSpPr>
          <p:spPr bwMode="auto">
            <a:xfrm>
              <a:off x="2043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03" name="Rectangle 153"/>
            <p:cNvSpPr>
              <a:spLocks noChangeArrowheads="1"/>
            </p:cNvSpPr>
            <p:nvPr/>
          </p:nvSpPr>
          <p:spPr bwMode="auto">
            <a:xfrm>
              <a:off x="2187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04" name="Rectangle 154"/>
            <p:cNvSpPr>
              <a:spLocks noChangeArrowheads="1"/>
            </p:cNvSpPr>
            <p:nvPr/>
          </p:nvSpPr>
          <p:spPr bwMode="auto">
            <a:xfrm>
              <a:off x="2331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05" name="Rectangle 155"/>
            <p:cNvSpPr>
              <a:spLocks noChangeArrowheads="1"/>
            </p:cNvSpPr>
            <p:nvPr/>
          </p:nvSpPr>
          <p:spPr bwMode="auto">
            <a:xfrm>
              <a:off x="2470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06" name="Rectangle 156"/>
            <p:cNvSpPr>
              <a:spLocks noChangeArrowheads="1"/>
            </p:cNvSpPr>
            <p:nvPr/>
          </p:nvSpPr>
          <p:spPr bwMode="auto">
            <a:xfrm>
              <a:off x="1755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07" name="Rectangle 157"/>
            <p:cNvSpPr>
              <a:spLocks noChangeArrowheads="1"/>
            </p:cNvSpPr>
            <p:nvPr/>
          </p:nvSpPr>
          <p:spPr bwMode="auto">
            <a:xfrm>
              <a:off x="1899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08" name="Rectangle 158"/>
            <p:cNvSpPr>
              <a:spLocks noChangeArrowheads="1"/>
            </p:cNvSpPr>
            <p:nvPr/>
          </p:nvSpPr>
          <p:spPr bwMode="auto">
            <a:xfrm>
              <a:off x="2043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09" name="Rectangle 159"/>
            <p:cNvSpPr>
              <a:spLocks noChangeArrowheads="1"/>
            </p:cNvSpPr>
            <p:nvPr/>
          </p:nvSpPr>
          <p:spPr bwMode="auto">
            <a:xfrm>
              <a:off x="2187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10" name="Rectangle 160"/>
            <p:cNvSpPr>
              <a:spLocks noChangeArrowheads="1"/>
            </p:cNvSpPr>
            <p:nvPr/>
          </p:nvSpPr>
          <p:spPr bwMode="auto">
            <a:xfrm>
              <a:off x="2331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11" name="Rectangle 161"/>
            <p:cNvSpPr>
              <a:spLocks noChangeArrowheads="1"/>
            </p:cNvSpPr>
            <p:nvPr/>
          </p:nvSpPr>
          <p:spPr bwMode="auto">
            <a:xfrm>
              <a:off x="2470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12" name="Rectangle 162"/>
            <p:cNvSpPr>
              <a:spLocks noChangeArrowheads="1"/>
            </p:cNvSpPr>
            <p:nvPr/>
          </p:nvSpPr>
          <p:spPr bwMode="auto">
            <a:xfrm>
              <a:off x="1755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 anchorCtr="1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13" name="Rectangle 163"/>
            <p:cNvSpPr>
              <a:spLocks noChangeArrowheads="1"/>
            </p:cNvSpPr>
            <p:nvPr/>
          </p:nvSpPr>
          <p:spPr bwMode="auto">
            <a:xfrm>
              <a:off x="1899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14" name="Rectangle 164"/>
            <p:cNvSpPr>
              <a:spLocks noChangeArrowheads="1"/>
            </p:cNvSpPr>
            <p:nvPr/>
          </p:nvSpPr>
          <p:spPr bwMode="auto">
            <a:xfrm>
              <a:off x="2043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15" name="Rectangle 165"/>
            <p:cNvSpPr>
              <a:spLocks noChangeArrowheads="1"/>
            </p:cNvSpPr>
            <p:nvPr/>
          </p:nvSpPr>
          <p:spPr bwMode="auto">
            <a:xfrm>
              <a:off x="2187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16" name="Rectangle 166"/>
            <p:cNvSpPr>
              <a:spLocks noChangeArrowheads="1"/>
            </p:cNvSpPr>
            <p:nvPr/>
          </p:nvSpPr>
          <p:spPr bwMode="auto">
            <a:xfrm>
              <a:off x="2331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17" name="Rectangle 167"/>
            <p:cNvSpPr>
              <a:spLocks noChangeArrowheads="1"/>
            </p:cNvSpPr>
            <p:nvPr/>
          </p:nvSpPr>
          <p:spPr bwMode="auto">
            <a:xfrm>
              <a:off x="2470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18" name="Rectangle 168"/>
            <p:cNvSpPr>
              <a:spLocks noChangeArrowheads="1"/>
            </p:cNvSpPr>
            <p:nvPr/>
          </p:nvSpPr>
          <p:spPr bwMode="auto">
            <a:xfrm>
              <a:off x="1755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19" name="Rectangle 169"/>
            <p:cNvSpPr>
              <a:spLocks noChangeArrowheads="1"/>
            </p:cNvSpPr>
            <p:nvPr/>
          </p:nvSpPr>
          <p:spPr bwMode="auto">
            <a:xfrm>
              <a:off x="1899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20" name="Rectangle 170"/>
            <p:cNvSpPr>
              <a:spLocks noChangeArrowheads="1"/>
            </p:cNvSpPr>
            <p:nvPr/>
          </p:nvSpPr>
          <p:spPr bwMode="auto">
            <a:xfrm>
              <a:off x="2043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21" name="Rectangle 171"/>
            <p:cNvSpPr>
              <a:spLocks noChangeArrowheads="1"/>
            </p:cNvSpPr>
            <p:nvPr/>
          </p:nvSpPr>
          <p:spPr bwMode="auto">
            <a:xfrm>
              <a:off x="2187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22" name="Rectangle 172"/>
            <p:cNvSpPr>
              <a:spLocks noChangeArrowheads="1"/>
            </p:cNvSpPr>
            <p:nvPr/>
          </p:nvSpPr>
          <p:spPr bwMode="auto">
            <a:xfrm>
              <a:off x="2331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23" name="Rectangle 173"/>
            <p:cNvSpPr>
              <a:spLocks noChangeArrowheads="1"/>
            </p:cNvSpPr>
            <p:nvPr/>
          </p:nvSpPr>
          <p:spPr bwMode="auto">
            <a:xfrm>
              <a:off x="2470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24" name="Rectangle 174"/>
            <p:cNvSpPr>
              <a:spLocks noChangeArrowheads="1"/>
            </p:cNvSpPr>
            <p:nvPr/>
          </p:nvSpPr>
          <p:spPr bwMode="auto">
            <a:xfrm>
              <a:off x="330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25" name="Rectangle 175"/>
            <p:cNvSpPr>
              <a:spLocks noChangeArrowheads="1"/>
            </p:cNvSpPr>
            <p:nvPr/>
          </p:nvSpPr>
          <p:spPr bwMode="auto">
            <a:xfrm>
              <a:off x="474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26" name="Rectangle 176"/>
            <p:cNvSpPr>
              <a:spLocks noChangeArrowheads="1"/>
            </p:cNvSpPr>
            <p:nvPr/>
          </p:nvSpPr>
          <p:spPr bwMode="auto">
            <a:xfrm>
              <a:off x="618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27" name="Rectangle 177"/>
            <p:cNvSpPr>
              <a:spLocks noChangeArrowheads="1"/>
            </p:cNvSpPr>
            <p:nvPr/>
          </p:nvSpPr>
          <p:spPr bwMode="auto">
            <a:xfrm>
              <a:off x="762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28" name="Rectangle 178"/>
            <p:cNvSpPr>
              <a:spLocks noChangeArrowheads="1"/>
            </p:cNvSpPr>
            <p:nvPr/>
          </p:nvSpPr>
          <p:spPr bwMode="auto">
            <a:xfrm>
              <a:off x="906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29" name="Rectangle 179"/>
            <p:cNvSpPr>
              <a:spLocks noChangeArrowheads="1"/>
            </p:cNvSpPr>
            <p:nvPr/>
          </p:nvSpPr>
          <p:spPr bwMode="auto">
            <a:xfrm>
              <a:off x="1045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30" name="Rectangle 180"/>
            <p:cNvSpPr>
              <a:spLocks noChangeArrowheads="1"/>
            </p:cNvSpPr>
            <p:nvPr/>
          </p:nvSpPr>
          <p:spPr bwMode="auto">
            <a:xfrm>
              <a:off x="1189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31" name="Rectangle 181"/>
            <p:cNvSpPr>
              <a:spLocks noChangeArrowheads="1"/>
            </p:cNvSpPr>
            <p:nvPr/>
          </p:nvSpPr>
          <p:spPr bwMode="auto">
            <a:xfrm>
              <a:off x="1333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32" name="Rectangle 182"/>
            <p:cNvSpPr>
              <a:spLocks noChangeArrowheads="1"/>
            </p:cNvSpPr>
            <p:nvPr/>
          </p:nvSpPr>
          <p:spPr bwMode="auto">
            <a:xfrm>
              <a:off x="1477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33" name="Rectangle 183"/>
            <p:cNvSpPr>
              <a:spLocks noChangeArrowheads="1"/>
            </p:cNvSpPr>
            <p:nvPr/>
          </p:nvSpPr>
          <p:spPr bwMode="auto">
            <a:xfrm>
              <a:off x="1616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34" name="Rectangle 184"/>
            <p:cNvSpPr>
              <a:spLocks noChangeArrowheads="1"/>
            </p:cNvSpPr>
            <p:nvPr/>
          </p:nvSpPr>
          <p:spPr bwMode="auto">
            <a:xfrm>
              <a:off x="330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35" name="Rectangle 185"/>
            <p:cNvSpPr>
              <a:spLocks noChangeArrowheads="1"/>
            </p:cNvSpPr>
            <p:nvPr/>
          </p:nvSpPr>
          <p:spPr bwMode="auto">
            <a:xfrm>
              <a:off x="474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36" name="Rectangle 186"/>
            <p:cNvSpPr>
              <a:spLocks noChangeArrowheads="1"/>
            </p:cNvSpPr>
            <p:nvPr/>
          </p:nvSpPr>
          <p:spPr bwMode="auto">
            <a:xfrm>
              <a:off x="618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37" name="Rectangle 187"/>
            <p:cNvSpPr>
              <a:spLocks noChangeArrowheads="1"/>
            </p:cNvSpPr>
            <p:nvPr/>
          </p:nvSpPr>
          <p:spPr bwMode="auto">
            <a:xfrm>
              <a:off x="762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38" name="Rectangle 188"/>
            <p:cNvSpPr>
              <a:spLocks noChangeArrowheads="1"/>
            </p:cNvSpPr>
            <p:nvPr/>
          </p:nvSpPr>
          <p:spPr bwMode="auto">
            <a:xfrm>
              <a:off x="906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39" name="Rectangle 189"/>
            <p:cNvSpPr>
              <a:spLocks noChangeArrowheads="1"/>
            </p:cNvSpPr>
            <p:nvPr/>
          </p:nvSpPr>
          <p:spPr bwMode="auto">
            <a:xfrm>
              <a:off x="1045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40" name="Rectangle 190"/>
            <p:cNvSpPr>
              <a:spLocks noChangeArrowheads="1"/>
            </p:cNvSpPr>
            <p:nvPr/>
          </p:nvSpPr>
          <p:spPr bwMode="auto">
            <a:xfrm>
              <a:off x="1189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41" name="Rectangle 191"/>
            <p:cNvSpPr>
              <a:spLocks noChangeArrowheads="1"/>
            </p:cNvSpPr>
            <p:nvPr/>
          </p:nvSpPr>
          <p:spPr bwMode="auto">
            <a:xfrm>
              <a:off x="1333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42" name="Rectangle 192"/>
            <p:cNvSpPr>
              <a:spLocks noChangeArrowheads="1"/>
            </p:cNvSpPr>
            <p:nvPr/>
          </p:nvSpPr>
          <p:spPr bwMode="auto">
            <a:xfrm>
              <a:off x="1477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43" name="Rectangle 193"/>
            <p:cNvSpPr>
              <a:spLocks noChangeArrowheads="1"/>
            </p:cNvSpPr>
            <p:nvPr/>
          </p:nvSpPr>
          <p:spPr bwMode="auto">
            <a:xfrm>
              <a:off x="1616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44" name="Rectangle 194"/>
            <p:cNvSpPr>
              <a:spLocks noChangeArrowheads="1"/>
            </p:cNvSpPr>
            <p:nvPr/>
          </p:nvSpPr>
          <p:spPr bwMode="auto">
            <a:xfrm>
              <a:off x="330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45" name="Rectangle 195"/>
            <p:cNvSpPr>
              <a:spLocks noChangeArrowheads="1"/>
            </p:cNvSpPr>
            <p:nvPr/>
          </p:nvSpPr>
          <p:spPr bwMode="auto">
            <a:xfrm>
              <a:off x="474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46" name="Rectangle 196"/>
            <p:cNvSpPr>
              <a:spLocks noChangeArrowheads="1"/>
            </p:cNvSpPr>
            <p:nvPr/>
          </p:nvSpPr>
          <p:spPr bwMode="auto">
            <a:xfrm>
              <a:off x="618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47" name="Rectangle 197"/>
            <p:cNvSpPr>
              <a:spLocks noChangeArrowheads="1"/>
            </p:cNvSpPr>
            <p:nvPr/>
          </p:nvSpPr>
          <p:spPr bwMode="auto">
            <a:xfrm>
              <a:off x="762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48" name="Rectangle 198"/>
            <p:cNvSpPr>
              <a:spLocks noChangeArrowheads="1"/>
            </p:cNvSpPr>
            <p:nvPr/>
          </p:nvSpPr>
          <p:spPr bwMode="auto">
            <a:xfrm>
              <a:off x="906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49" name="Rectangle 199"/>
            <p:cNvSpPr>
              <a:spLocks noChangeArrowheads="1"/>
            </p:cNvSpPr>
            <p:nvPr/>
          </p:nvSpPr>
          <p:spPr bwMode="auto">
            <a:xfrm>
              <a:off x="1045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50" name="Rectangle 200"/>
            <p:cNvSpPr>
              <a:spLocks noChangeArrowheads="1"/>
            </p:cNvSpPr>
            <p:nvPr/>
          </p:nvSpPr>
          <p:spPr bwMode="auto">
            <a:xfrm>
              <a:off x="1189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51" name="Rectangle 201"/>
            <p:cNvSpPr>
              <a:spLocks noChangeArrowheads="1"/>
            </p:cNvSpPr>
            <p:nvPr/>
          </p:nvSpPr>
          <p:spPr bwMode="auto">
            <a:xfrm>
              <a:off x="1333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52" name="Rectangle 202"/>
            <p:cNvSpPr>
              <a:spLocks noChangeArrowheads="1"/>
            </p:cNvSpPr>
            <p:nvPr/>
          </p:nvSpPr>
          <p:spPr bwMode="auto">
            <a:xfrm>
              <a:off x="1477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53" name="Rectangle 203"/>
            <p:cNvSpPr>
              <a:spLocks noChangeArrowheads="1"/>
            </p:cNvSpPr>
            <p:nvPr/>
          </p:nvSpPr>
          <p:spPr bwMode="auto">
            <a:xfrm>
              <a:off x="1616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54" name="Rectangle 204"/>
            <p:cNvSpPr>
              <a:spLocks noChangeArrowheads="1"/>
            </p:cNvSpPr>
            <p:nvPr/>
          </p:nvSpPr>
          <p:spPr bwMode="auto">
            <a:xfrm>
              <a:off x="330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55" name="Rectangle 205"/>
            <p:cNvSpPr>
              <a:spLocks noChangeArrowheads="1"/>
            </p:cNvSpPr>
            <p:nvPr/>
          </p:nvSpPr>
          <p:spPr bwMode="auto">
            <a:xfrm>
              <a:off x="474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56" name="Rectangle 206"/>
            <p:cNvSpPr>
              <a:spLocks noChangeArrowheads="1"/>
            </p:cNvSpPr>
            <p:nvPr/>
          </p:nvSpPr>
          <p:spPr bwMode="auto">
            <a:xfrm>
              <a:off x="618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57" name="Rectangle 207"/>
            <p:cNvSpPr>
              <a:spLocks noChangeArrowheads="1"/>
            </p:cNvSpPr>
            <p:nvPr/>
          </p:nvSpPr>
          <p:spPr bwMode="auto">
            <a:xfrm>
              <a:off x="762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58" name="Rectangle 208"/>
            <p:cNvSpPr>
              <a:spLocks noChangeArrowheads="1"/>
            </p:cNvSpPr>
            <p:nvPr/>
          </p:nvSpPr>
          <p:spPr bwMode="auto">
            <a:xfrm>
              <a:off x="906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59" name="Rectangle 209"/>
            <p:cNvSpPr>
              <a:spLocks noChangeArrowheads="1"/>
            </p:cNvSpPr>
            <p:nvPr/>
          </p:nvSpPr>
          <p:spPr bwMode="auto">
            <a:xfrm>
              <a:off x="1045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60" name="Rectangle 210"/>
            <p:cNvSpPr>
              <a:spLocks noChangeArrowheads="1"/>
            </p:cNvSpPr>
            <p:nvPr/>
          </p:nvSpPr>
          <p:spPr bwMode="auto">
            <a:xfrm>
              <a:off x="1189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61" name="Rectangle 211"/>
            <p:cNvSpPr>
              <a:spLocks noChangeArrowheads="1"/>
            </p:cNvSpPr>
            <p:nvPr/>
          </p:nvSpPr>
          <p:spPr bwMode="auto">
            <a:xfrm>
              <a:off x="1333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62" name="Rectangle 212"/>
            <p:cNvSpPr>
              <a:spLocks noChangeArrowheads="1"/>
            </p:cNvSpPr>
            <p:nvPr/>
          </p:nvSpPr>
          <p:spPr bwMode="auto">
            <a:xfrm>
              <a:off x="1477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63" name="Rectangle 213"/>
            <p:cNvSpPr>
              <a:spLocks noChangeArrowheads="1"/>
            </p:cNvSpPr>
            <p:nvPr/>
          </p:nvSpPr>
          <p:spPr bwMode="auto">
            <a:xfrm>
              <a:off x="1616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64" name="Rectangle 214"/>
            <p:cNvSpPr>
              <a:spLocks noChangeArrowheads="1"/>
            </p:cNvSpPr>
            <p:nvPr/>
          </p:nvSpPr>
          <p:spPr bwMode="auto">
            <a:xfrm>
              <a:off x="330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65" name="Rectangle 215"/>
            <p:cNvSpPr>
              <a:spLocks noChangeArrowheads="1"/>
            </p:cNvSpPr>
            <p:nvPr/>
          </p:nvSpPr>
          <p:spPr bwMode="auto">
            <a:xfrm>
              <a:off x="474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66" name="Rectangle 216"/>
            <p:cNvSpPr>
              <a:spLocks noChangeArrowheads="1"/>
            </p:cNvSpPr>
            <p:nvPr/>
          </p:nvSpPr>
          <p:spPr bwMode="auto">
            <a:xfrm>
              <a:off x="618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67" name="Rectangle 217"/>
            <p:cNvSpPr>
              <a:spLocks noChangeArrowheads="1"/>
            </p:cNvSpPr>
            <p:nvPr/>
          </p:nvSpPr>
          <p:spPr bwMode="auto">
            <a:xfrm>
              <a:off x="762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68" name="Rectangle 218"/>
            <p:cNvSpPr>
              <a:spLocks noChangeArrowheads="1"/>
            </p:cNvSpPr>
            <p:nvPr/>
          </p:nvSpPr>
          <p:spPr bwMode="auto">
            <a:xfrm>
              <a:off x="906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69" name="Rectangle 219"/>
            <p:cNvSpPr>
              <a:spLocks noChangeArrowheads="1"/>
            </p:cNvSpPr>
            <p:nvPr/>
          </p:nvSpPr>
          <p:spPr bwMode="auto">
            <a:xfrm>
              <a:off x="1045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70" name="Rectangle 220"/>
            <p:cNvSpPr>
              <a:spLocks noChangeArrowheads="1"/>
            </p:cNvSpPr>
            <p:nvPr/>
          </p:nvSpPr>
          <p:spPr bwMode="auto">
            <a:xfrm>
              <a:off x="1189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71" name="Rectangle 221"/>
            <p:cNvSpPr>
              <a:spLocks noChangeArrowheads="1"/>
            </p:cNvSpPr>
            <p:nvPr/>
          </p:nvSpPr>
          <p:spPr bwMode="auto">
            <a:xfrm>
              <a:off x="1333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72" name="Rectangle 222"/>
            <p:cNvSpPr>
              <a:spLocks noChangeArrowheads="1"/>
            </p:cNvSpPr>
            <p:nvPr/>
          </p:nvSpPr>
          <p:spPr bwMode="auto">
            <a:xfrm>
              <a:off x="1477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73" name="Rectangle 223"/>
            <p:cNvSpPr>
              <a:spLocks noChangeArrowheads="1"/>
            </p:cNvSpPr>
            <p:nvPr/>
          </p:nvSpPr>
          <p:spPr bwMode="auto">
            <a:xfrm>
              <a:off x="1616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74" name="Rectangle 224"/>
            <p:cNvSpPr>
              <a:spLocks noChangeArrowheads="1"/>
            </p:cNvSpPr>
            <p:nvPr/>
          </p:nvSpPr>
          <p:spPr bwMode="auto">
            <a:xfrm>
              <a:off x="1755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75" name="Rectangle 225"/>
            <p:cNvSpPr>
              <a:spLocks noChangeArrowheads="1"/>
            </p:cNvSpPr>
            <p:nvPr/>
          </p:nvSpPr>
          <p:spPr bwMode="auto">
            <a:xfrm>
              <a:off x="1899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76" name="Rectangle 226"/>
            <p:cNvSpPr>
              <a:spLocks noChangeArrowheads="1"/>
            </p:cNvSpPr>
            <p:nvPr/>
          </p:nvSpPr>
          <p:spPr bwMode="auto">
            <a:xfrm>
              <a:off x="2043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77" name="Rectangle 227"/>
            <p:cNvSpPr>
              <a:spLocks noChangeArrowheads="1"/>
            </p:cNvSpPr>
            <p:nvPr/>
          </p:nvSpPr>
          <p:spPr bwMode="auto">
            <a:xfrm>
              <a:off x="2187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78" name="Rectangle 228"/>
            <p:cNvSpPr>
              <a:spLocks noChangeArrowheads="1"/>
            </p:cNvSpPr>
            <p:nvPr/>
          </p:nvSpPr>
          <p:spPr bwMode="auto">
            <a:xfrm>
              <a:off x="2331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79" name="Rectangle 229"/>
            <p:cNvSpPr>
              <a:spLocks noChangeArrowheads="1"/>
            </p:cNvSpPr>
            <p:nvPr/>
          </p:nvSpPr>
          <p:spPr bwMode="auto">
            <a:xfrm>
              <a:off x="2470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80" name="Rectangle 230"/>
            <p:cNvSpPr>
              <a:spLocks noChangeArrowheads="1"/>
            </p:cNvSpPr>
            <p:nvPr/>
          </p:nvSpPr>
          <p:spPr bwMode="auto">
            <a:xfrm>
              <a:off x="1755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81" name="Rectangle 231"/>
            <p:cNvSpPr>
              <a:spLocks noChangeArrowheads="1"/>
            </p:cNvSpPr>
            <p:nvPr/>
          </p:nvSpPr>
          <p:spPr bwMode="auto">
            <a:xfrm>
              <a:off x="1899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82" name="Rectangle 232"/>
            <p:cNvSpPr>
              <a:spLocks noChangeArrowheads="1"/>
            </p:cNvSpPr>
            <p:nvPr/>
          </p:nvSpPr>
          <p:spPr bwMode="auto">
            <a:xfrm>
              <a:off x="2043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83" name="Rectangle 233"/>
            <p:cNvSpPr>
              <a:spLocks noChangeArrowheads="1"/>
            </p:cNvSpPr>
            <p:nvPr/>
          </p:nvSpPr>
          <p:spPr bwMode="auto">
            <a:xfrm>
              <a:off x="2187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84" name="Rectangle 234"/>
            <p:cNvSpPr>
              <a:spLocks noChangeArrowheads="1"/>
            </p:cNvSpPr>
            <p:nvPr/>
          </p:nvSpPr>
          <p:spPr bwMode="auto">
            <a:xfrm>
              <a:off x="2331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85" name="Rectangle 235"/>
            <p:cNvSpPr>
              <a:spLocks noChangeArrowheads="1"/>
            </p:cNvSpPr>
            <p:nvPr/>
          </p:nvSpPr>
          <p:spPr bwMode="auto">
            <a:xfrm>
              <a:off x="2470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86" name="Rectangle 236"/>
            <p:cNvSpPr>
              <a:spLocks noChangeArrowheads="1"/>
            </p:cNvSpPr>
            <p:nvPr/>
          </p:nvSpPr>
          <p:spPr bwMode="auto">
            <a:xfrm>
              <a:off x="1755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87" name="Rectangle 237"/>
            <p:cNvSpPr>
              <a:spLocks noChangeArrowheads="1"/>
            </p:cNvSpPr>
            <p:nvPr/>
          </p:nvSpPr>
          <p:spPr bwMode="auto">
            <a:xfrm>
              <a:off x="1899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88" name="Rectangle 238"/>
            <p:cNvSpPr>
              <a:spLocks noChangeArrowheads="1"/>
            </p:cNvSpPr>
            <p:nvPr/>
          </p:nvSpPr>
          <p:spPr bwMode="auto">
            <a:xfrm>
              <a:off x="2043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89" name="Rectangle 239"/>
            <p:cNvSpPr>
              <a:spLocks noChangeArrowheads="1"/>
            </p:cNvSpPr>
            <p:nvPr/>
          </p:nvSpPr>
          <p:spPr bwMode="auto">
            <a:xfrm>
              <a:off x="2187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90" name="Rectangle 240"/>
            <p:cNvSpPr>
              <a:spLocks noChangeArrowheads="1"/>
            </p:cNvSpPr>
            <p:nvPr/>
          </p:nvSpPr>
          <p:spPr bwMode="auto">
            <a:xfrm>
              <a:off x="2331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91" name="Rectangle 241"/>
            <p:cNvSpPr>
              <a:spLocks noChangeArrowheads="1"/>
            </p:cNvSpPr>
            <p:nvPr/>
          </p:nvSpPr>
          <p:spPr bwMode="auto">
            <a:xfrm>
              <a:off x="2470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92" name="Rectangle 242"/>
            <p:cNvSpPr>
              <a:spLocks noChangeArrowheads="1"/>
            </p:cNvSpPr>
            <p:nvPr/>
          </p:nvSpPr>
          <p:spPr bwMode="auto">
            <a:xfrm>
              <a:off x="1755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93" name="Rectangle 243"/>
            <p:cNvSpPr>
              <a:spLocks noChangeArrowheads="1"/>
            </p:cNvSpPr>
            <p:nvPr/>
          </p:nvSpPr>
          <p:spPr bwMode="auto">
            <a:xfrm>
              <a:off x="1899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94" name="Rectangle 244"/>
            <p:cNvSpPr>
              <a:spLocks noChangeArrowheads="1"/>
            </p:cNvSpPr>
            <p:nvPr/>
          </p:nvSpPr>
          <p:spPr bwMode="auto">
            <a:xfrm>
              <a:off x="2043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95" name="Rectangle 245"/>
            <p:cNvSpPr>
              <a:spLocks noChangeArrowheads="1"/>
            </p:cNvSpPr>
            <p:nvPr/>
          </p:nvSpPr>
          <p:spPr bwMode="auto">
            <a:xfrm>
              <a:off x="2187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96" name="Rectangle 246"/>
            <p:cNvSpPr>
              <a:spLocks noChangeArrowheads="1"/>
            </p:cNvSpPr>
            <p:nvPr/>
          </p:nvSpPr>
          <p:spPr bwMode="auto">
            <a:xfrm>
              <a:off x="2331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97" name="Rectangle 247"/>
            <p:cNvSpPr>
              <a:spLocks noChangeArrowheads="1"/>
            </p:cNvSpPr>
            <p:nvPr/>
          </p:nvSpPr>
          <p:spPr bwMode="auto">
            <a:xfrm>
              <a:off x="2470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98" name="Rectangle 248"/>
            <p:cNvSpPr>
              <a:spLocks noChangeArrowheads="1"/>
            </p:cNvSpPr>
            <p:nvPr/>
          </p:nvSpPr>
          <p:spPr bwMode="auto">
            <a:xfrm>
              <a:off x="1755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299" name="Rectangle 249"/>
            <p:cNvSpPr>
              <a:spLocks noChangeArrowheads="1"/>
            </p:cNvSpPr>
            <p:nvPr/>
          </p:nvSpPr>
          <p:spPr bwMode="auto">
            <a:xfrm>
              <a:off x="1899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300" name="Rectangle 250"/>
            <p:cNvSpPr>
              <a:spLocks noChangeArrowheads="1"/>
            </p:cNvSpPr>
            <p:nvPr/>
          </p:nvSpPr>
          <p:spPr bwMode="auto">
            <a:xfrm>
              <a:off x="2043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301" name="Rectangle 251"/>
            <p:cNvSpPr>
              <a:spLocks noChangeArrowheads="1"/>
            </p:cNvSpPr>
            <p:nvPr/>
          </p:nvSpPr>
          <p:spPr bwMode="auto">
            <a:xfrm>
              <a:off x="2187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302" name="Rectangle 252"/>
            <p:cNvSpPr>
              <a:spLocks noChangeArrowheads="1"/>
            </p:cNvSpPr>
            <p:nvPr/>
          </p:nvSpPr>
          <p:spPr bwMode="auto">
            <a:xfrm>
              <a:off x="2331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303" name="Rectangle 253"/>
            <p:cNvSpPr>
              <a:spLocks noChangeArrowheads="1"/>
            </p:cNvSpPr>
            <p:nvPr/>
          </p:nvSpPr>
          <p:spPr bwMode="auto">
            <a:xfrm>
              <a:off x="2470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130304" name="Line 254"/>
          <p:cNvSpPr>
            <a:spLocks noChangeShapeType="1"/>
          </p:cNvSpPr>
          <p:nvPr/>
        </p:nvSpPr>
        <p:spPr bwMode="auto">
          <a:xfrm>
            <a:off x="523875" y="1624013"/>
            <a:ext cx="3838575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30305" name="Line 255"/>
          <p:cNvSpPr>
            <a:spLocks noChangeShapeType="1"/>
          </p:cNvSpPr>
          <p:nvPr/>
        </p:nvSpPr>
        <p:spPr bwMode="auto">
          <a:xfrm rot="5400000">
            <a:off x="-1256506" y="3404394"/>
            <a:ext cx="3560762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30306" name="Text Box 256"/>
          <p:cNvSpPr txBox="1">
            <a:spLocks noChangeArrowheads="1"/>
          </p:cNvSpPr>
          <p:nvPr/>
        </p:nvSpPr>
        <p:spPr bwMode="auto">
          <a:xfrm>
            <a:off x="0" y="1255713"/>
            <a:ext cx="806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IE" sz="1800" b="1" i="1">
                <a:solidFill>
                  <a:srgbClr val="0033CC"/>
                </a:solidFill>
              </a:rPr>
              <a:t>Origin</a:t>
            </a:r>
            <a:endParaRPr lang="en-US" sz="1800" b="1" i="1">
              <a:solidFill>
                <a:srgbClr val="0033CC"/>
              </a:solidFill>
            </a:endParaRPr>
          </a:p>
        </p:txBody>
      </p:sp>
      <p:sp>
        <p:nvSpPr>
          <p:cNvPr id="130307" name="Text Box 257"/>
          <p:cNvSpPr txBox="1">
            <a:spLocks noChangeArrowheads="1"/>
          </p:cNvSpPr>
          <p:nvPr/>
        </p:nvSpPr>
        <p:spPr bwMode="auto">
          <a:xfrm>
            <a:off x="4140200" y="1257300"/>
            <a:ext cx="298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IE" sz="1800" b="1" i="1">
                <a:solidFill>
                  <a:srgbClr val="0033CC"/>
                </a:solidFill>
              </a:rPr>
              <a:t>x</a:t>
            </a:r>
            <a:endParaRPr lang="en-US" sz="1800" b="1" i="1">
              <a:solidFill>
                <a:srgbClr val="0033CC"/>
              </a:solidFill>
            </a:endParaRPr>
          </a:p>
        </p:txBody>
      </p:sp>
      <p:sp>
        <p:nvSpPr>
          <p:cNvPr id="130308" name="Text Box 258"/>
          <p:cNvSpPr txBox="1">
            <a:spLocks noChangeArrowheads="1"/>
          </p:cNvSpPr>
          <p:nvPr/>
        </p:nvSpPr>
        <p:spPr bwMode="auto">
          <a:xfrm>
            <a:off x="239713" y="4970463"/>
            <a:ext cx="285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IE" sz="1800" b="1" i="1">
                <a:solidFill>
                  <a:srgbClr val="0033CC"/>
                </a:solidFill>
              </a:rPr>
              <a:t>y</a:t>
            </a:r>
            <a:endParaRPr lang="en-US" sz="1800" b="1" i="1">
              <a:solidFill>
                <a:srgbClr val="0033CC"/>
              </a:solidFill>
            </a:endParaRPr>
          </a:p>
        </p:txBody>
      </p:sp>
      <p:sp>
        <p:nvSpPr>
          <p:cNvPr id="130309" name="Text Box 259"/>
          <p:cNvSpPr txBox="1">
            <a:spLocks noChangeArrowheads="1"/>
          </p:cNvSpPr>
          <p:nvPr/>
        </p:nvSpPr>
        <p:spPr bwMode="auto">
          <a:xfrm>
            <a:off x="2797175" y="4997450"/>
            <a:ext cx="145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IE" sz="1800" b="1" i="1">
                <a:solidFill>
                  <a:srgbClr val="0033CC"/>
                </a:solidFill>
              </a:rPr>
              <a:t>Image f (x, y)</a:t>
            </a:r>
            <a:endParaRPr lang="en-US" sz="1800" b="1" i="1">
              <a:solidFill>
                <a:srgbClr val="0033CC"/>
              </a:solidFill>
            </a:endParaRPr>
          </a:p>
        </p:txBody>
      </p:sp>
      <p:cxnSp>
        <p:nvCxnSpPr>
          <p:cNvPr id="57604" name="AutoShape 260"/>
          <p:cNvCxnSpPr>
            <a:cxnSpLocks noChangeShapeType="1"/>
            <a:stCxn id="57608" idx="6"/>
            <a:endCxn id="130342" idx="1"/>
          </p:cNvCxnSpPr>
          <p:nvPr/>
        </p:nvCxnSpPr>
        <p:spPr bwMode="auto">
          <a:xfrm flipV="1">
            <a:off x="3698875" y="2203450"/>
            <a:ext cx="1254125" cy="1344613"/>
          </a:xfrm>
          <a:prstGeom prst="curvedConnector3">
            <a:avLst>
              <a:gd name="adj1" fmla="val 49495"/>
            </a:avLst>
          </a:prstGeom>
          <a:noFill/>
          <a:ln w="3810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605" name="Text Box 261"/>
          <p:cNvSpPr txBox="1">
            <a:spLocks noChangeArrowheads="1"/>
          </p:cNvSpPr>
          <p:nvPr/>
        </p:nvSpPr>
        <p:spPr bwMode="auto">
          <a:xfrm>
            <a:off x="4313238" y="3722688"/>
            <a:ext cx="4618037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tabLst>
                <a:tab pos="5381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tabLst>
                <a:tab pos="5381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tabLst>
                <a:tab pos="5381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tabLst>
                <a:tab pos="5381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tabLst>
                <a:tab pos="5381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81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81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81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81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IE" sz="2600">
                <a:solidFill>
                  <a:srgbClr val="000000"/>
                </a:solidFill>
              </a:rPr>
              <a:t>e = 	</a:t>
            </a:r>
            <a:r>
              <a:rPr lang="en-IE" baseline="30000">
                <a:solidFill>
                  <a:srgbClr val="000000"/>
                </a:solidFill>
              </a:rPr>
              <a:t>1</a:t>
            </a:r>
            <a:r>
              <a:rPr lang="en-IE">
                <a:solidFill>
                  <a:srgbClr val="000000"/>
                </a:solidFill>
              </a:rPr>
              <a:t>/</a:t>
            </a:r>
            <a:r>
              <a:rPr lang="en-IE" baseline="-25000">
                <a:solidFill>
                  <a:srgbClr val="000000"/>
                </a:solidFill>
              </a:rPr>
              <a:t>9</a:t>
            </a:r>
            <a:r>
              <a:rPr lang="en-IE" sz="2600">
                <a:solidFill>
                  <a:srgbClr val="000000"/>
                </a:solidFill>
              </a:rPr>
              <a:t>*106 + </a:t>
            </a:r>
            <a:br>
              <a:rPr lang="en-IE" sz="2600">
                <a:solidFill>
                  <a:srgbClr val="000000"/>
                </a:solidFill>
              </a:rPr>
            </a:br>
            <a:r>
              <a:rPr lang="en-IE" sz="2600">
                <a:solidFill>
                  <a:srgbClr val="000000"/>
                </a:solidFill>
              </a:rPr>
              <a:t>	</a:t>
            </a:r>
            <a:r>
              <a:rPr lang="en-IE" baseline="30000">
                <a:solidFill>
                  <a:srgbClr val="000000"/>
                </a:solidFill>
              </a:rPr>
              <a:t>1</a:t>
            </a:r>
            <a:r>
              <a:rPr lang="en-IE">
                <a:solidFill>
                  <a:srgbClr val="000000"/>
                </a:solidFill>
              </a:rPr>
              <a:t>/</a:t>
            </a:r>
            <a:r>
              <a:rPr lang="en-IE" baseline="-25000">
                <a:solidFill>
                  <a:srgbClr val="000000"/>
                </a:solidFill>
              </a:rPr>
              <a:t>9</a:t>
            </a:r>
            <a:r>
              <a:rPr lang="en-IE" sz="2600">
                <a:solidFill>
                  <a:srgbClr val="000000"/>
                </a:solidFill>
              </a:rPr>
              <a:t>*104 + </a:t>
            </a:r>
            <a:r>
              <a:rPr lang="en-IE" baseline="30000">
                <a:solidFill>
                  <a:srgbClr val="000000"/>
                </a:solidFill>
              </a:rPr>
              <a:t>1</a:t>
            </a:r>
            <a:r>
              <a:rPr lang="en-IE">
                <a:solidFill>
                  <a:srgbClr val="000000"/>
                </a:solidFill>
              </a:rPr>
              <a:t>/</a:t>
            </a:r>
            <a:r>
              <a:rPr lang="en-IE" baseline="-25000">
                <a:solidFill>
                  <a:srgbClr val="000000"/>
                </a:solidFill>
              </a:rPr>
              <a:t>9</a:t>
            </a:r>
            <a:r>
              <a:rPr lang="en-IE" sz="2600">
                <a:solidFill>
                  <a:srgbClr val="000000"/>
                </a:solidFill>
              </a:rPr>
              <a:t>*100 + </a:t>
            </a:r>
            <a:r>
              <a:rPr lang="en-IE" baseline="30000">
                <a:solidFill>
                  <a:srgbClr val="000000"/>
                </a:solidFill>
              </a:rPr>
              <a:t>1</a:t>
            </a:r>
            <a:r>
              <a:rPr lang="en-IE">
                <a:solidFill>
                  <a:srgbClr val="000000"/>
                </a:solidFill>
              </a:rPr>
              <a:t>/</a:t>
            </a:r>
            <a:r>
              <a:rPr lang="en-IE" baseline="-25000">
                <a:solidFill>
                  <a:srgbClr val="000000"/>
                </a:solidFill>
              </a:rPr>
              <a:t>9</a:t>
            </a:r>
            <a:r>
              <a:rPr lang="en-IE" sz="2600">
                <a:solidFill>
                  <a:srgbClr val="000000"/>
                </a:solidFill>
              </a:rPr>
              <a:t>*108 + </a:t>
            </a:r>
            <a:br>
              <a:rPr lang="en-IE" sz="2600">
                <a:solidFill>
                  <a:srgbClr val="000000"/>
                </a:solidFill>
              </a:rPr>
            </a:br>
            <a:r>
              <a:rPr lang="en-IE" sz="2600">
                <a:solidFill>
                  <a:srgbClr val="000000"/>
                </a:solidFill>
              </a:rPr>
              <a:t>	</a:t>
            </a:r>
            <a:r>
              <a:rPr lang="en-IE" baseline="30000">
                <a:solidFill>
                  <a:srgbClr val="000000"/>
                </a:solidFill>
              </a:rPr>
              <a:t>1</a:t>
            </a:r>
            <a:r>
              <a:rPr lang="en-IE">
                <a:solidFill>
                  <a:srgbClr val="000000"/>
                </a:solidFill>
              </a:rPr>
              <a:t>/</a:t>
            </a:r>
            <a:r>
              <a:rPr lang="en-IE" baseline="-25000">
                <a:solidFill>
                  <a:srgbClr val="000000"/>
                </a:solidFill>
              </a:rPr>
              <a:t>9</a:t>
            </a:r>
            <a:r>
              <a:rPr lang="en-IE" sz="2600">
                <a:solidFill>
                  <a:srgbClr val="000000"/>
                </a:solidFill>
              </a:rPr>
              <a:t>*99 + </a:t>
            </a:r>
            <a:r>
              <a:rPr lang="en-IE" baseline="30000">
                <a:solidFill>
                  <a:srgbClr val="000000"/>
                </a:solidFill>
              </a:rPr>
              <a:t>1</a:t>
            </a:r>
            <a:r>
              <a:rPr lang="en-IE">
                <a:solidFill>
                  <a:srgbClr val="000000"/>
                </a:solidFill>
              </a:rPr>
              <a:t>/</a:t>
            </a:r>
            <a:r>
              <a:rPr lang="en-IE" baseline="-25000">
                <a:solidFill>
                  <a:srgbClr val="000000"/>
                </a:solidFill>
              </a:rPr>
              <a:t>9</a:t>
            </a:r>
            <a:r>
              <a:rPr lang="en-IE" sz="2600">
                <a:solidFill>
                  <a:srgbClr val="000000"/>
                </a:solidFill>
              </a:rPr>
              <a:t>*98 + </a:t>
            </a:r>
            <a:br>
              <a:rPr lang="en-IE" sz="2600">
                <a:solidFill>
                  <a:srgbClr val="000000"/>
                </a:solidFill>
              </a:rPr>
            </a:br>
            <a:r>
              <a:rPr lang="en-IE" sz="2600">
                <a:solidFill>
                  <a:srgbClr val="000000"/>
                </a:solidFill>
              </a:rPr>
              <a:t>	</a:t>
            </a:r>
            <a:r>
              <a:rPr lang="en-IE" baseline="30000">
                <a:solidFill>
                  <a:srgbClr val="000000"/>
                </a:solidFill>
              </a:rPr>
              <a:t>1</a:t>
            </a:r>
            <a:r>
              <a:rPr lang="en-IE">
                <a:solidFill>
                  <a:srgbClr val="000000"/>
                </a:solidFill>
              </a:rPr>
              <a:t>/</a:t>
            </a:r>
            <a:r>
              <a:rPr lang="en-IE" baseline="-25000">
                <a:solidFill>
                  <a:srgbClr val="000000"/>
                </a:solidFill>
              </a:rPr>
              <a:t>9</a:t>
            </a:r>
            <a:r>
              <a:rPr lang="en-IE" sz="2600">
                <a:solidFill>
                  <a:srgbClr val="000000"/>
                </a:solidFill>
              </a:rPr>
              <a:t>*95 + </a:t>
            </a:r>
            <a:r>
              <a:rPr lang="en-IE" baseline="30000">
                <a:solidFill>
                  <a:srgbClr val="000000"/>
                </a:solidFill>
              </a:rPr>
              <a:t>1</a:t>
            </a:r>
            <a:r>
              <a:rPr lang="en-IE">
                <a:solidFill>
                  <a:srgbClr val="000000"/>
                </a:solidFill>
              </a:rPr>
              <a:t>/</a:t>
            </a:r>
            <a:r>
              <a:rPr lang="en-IE" baseline="-25000">
                <a:solidFill>
                  <a:srgbClr val="000000"/>
                </a:solidFill>
              </a:rPr>
              <a:t>9</a:t>
            </a:r>
            <a:r>
              <a:rPr lang="en-IE" sz="2600">
                <a:solidFill>
                  <a:srgbClr val="000000"/>
                </a:solidFill>
              </a:rPr>
              <a:t>*90 + </a:t>
            </a:r>
            <a:r>
              <a:rPr lang="en-IE" baseline="30000">
                <a:solidFill>
                  <a:srgbClr val="000000"/>
                </a:solidFill>
              </a:rPr>
              <a:t>1</a:t>
            </a:r>
            <a:r>
              <a:rPr lang="en-IE">
                <a:solidFill>
                  <a:srgbClr val="000000"/>
                </a:solidFill>
              </a:rPr>
              <a:t>/</a:t>
            </a:r>
            <a:r>
              <a:rPr lang="en-IE" baseline="-25000">
                <a:solidFill>
                  <a:srgbClr val="000000"/>
                </a:solidFill>
              </a:rPr>
              <a:t>9</a:t>
            </a:r>
            <a:r>
              <a:rPr lang="en-IE" sz="2600">
                <a:solidFill>
                  <a:srgbClr val="000000"/>
                </a:solidFill>
              </a:rPr>
              <a:t>*85</a:t>
            </a:r>
          </a:p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IE" sz="2600">
                <a:solidFill>
                  <a:srgbClr val="000000"/>
                </a:solidFill>
              </a:rPr>
              <a:t>   =	98.3333</a:t>
            </a:r>
            <a:endParaRPr lang="en-US" sz="2600">
              <a:solidFill>
                <a:srgbClr val="000000"/>
              </a:solidFill>
            </a:endParaRPr>
          </a:p>
        </p:txBody>
      </p:sp>
      <p:sp>
        <p:nvSpPr>
          <p:cNvPr id="57606" name="Text Box 262"/>
          <p:cNvSpPr txBox="1">
            <a:spLocks noChangeArrowheads="1"/>
          </p:cNvSpPr>
          <p:nvPr/>
        </p:nvSpPr>
        <p:spPr bwMode="auto">
          <a:xfrm>
            <a:off x="7013575" y="3038475"/>
            <a:ext cx="18208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IE" sz="1800" b="1">
                <a:solidFill>
                  <a:srgbClr val="000000"/>
                </a:solidFill>
                <a:latin typeface="Arial" charset="0"/>
              </a:rPr>
              <a:t>Filter</a:t>
            </a:r>
            <a:endParaRPr lang="en-US" sz="1800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7607" name="Text Box 263"/>
          <p:cNvSpPr txBox="1">
            <a:spLocks noChangeArrowheads="1"/>
          </p:cNvSpPr>
          <p:nvPr/>
        </p:nvSpPr>
        <p:spPr bwMode="auto">
          <a:xfrm>
            <a:off x="1303338" y="3308350"/>
            <a:ext cx="1420812" cy="4889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" tIns="0" rIns="1800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IE" sz="1600" i="1">
                <a:solidFill>
                  <a:srgbClr val="000000"/>
                </a:solidFill>
                <a:latin typeface="Arial" charset="0"/>
              </a:rPr>
              <a:t>Simple 3*3</a:t>
            </a:r>
            <a:br>
              <a:rPr lang="en-IE" sz="1600" i="1">
                <a:solidFill>
                  <a:srgbClr val="000000"/>
                </a:solidFill>
                <a:latin typeface="Arial" charset="0"/>
              </a:rPr>
            </a:br>
            <a:r>
              <a:rPr lang="en-IE" sz="1600" i="1">
                <a:solidFill>
                  <a:srgbClr val="000000"/>
                </a:solidFill>
                <a:latin typeface="Arial" charset="0"/>
              </a:rPr>
              <a:t>Neighbourhood</a:t>
            </a:r>
            <a:endParaRPr lang="en-US" sz="1600" i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7608" name="Oval 264"/>
          <p:cNvSpPr>
            <a:spLocks noChangeArrowheads="1"/>
          </p:cNvSpPr>
          <p:nvPr/>
        </p:nvSpPr>
        <p:spPr bwMode="auto">
          <a:xfrm>
            <a:off x="2597150" y="3009900"/>
            <a:ext cx="1076325" cy="1076325"/>
          </a:xfrm>
          <a:prstGeom prst="ellipse">
            <a:avLst/>
          </a:prstGeom>
          <a:noFill/>
          <a:ln w="508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7609" name="Rectangle 265"/>
          <p:cNvSpPr>
            <a:spLocks noChangeArrowheads="1"/>
          </p:cNvSpPr>
          <p:nvPr/>
        </p:nvSpPr>
        <p:spPr bwMode="auto">
          <a:xfrm>
            <a:off x="3014663" y="3432175"/>
            <a:ext cx="228600" cy="228600"/>
          </a:xfrm>
          <a:prstGeom prst="rect">
            <a:avLst/>
          </a:prstGeom>
          <a:solidFill>
            <a:srgbClr val="C0C0C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 anchor="ctr" anchorCtr="1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IE" sz="800" i="1">
                <a:solidFill>
                  <a:srgbClr val="000000"/>
                </a:solidFill>
              </a:rPr>
              <a:t>106</a:t>
            </a:r>
            <a:endParaRPr lang="en-US" sz="800" i="1">
              <a:solidFill>
                <a:srgbClr val="000000"/>
              </a:solidFill>
            </a:endParaRPr>
          </a:p>
        </p:txBody>
      </p:sp>
      <p:grpSp>
        <p:nvGrpSpPr>
          <p:cNvPr id="4" name="Group 266"/>
          <p:cNvGrpSpPr>
            <a:grpSpLocks/>
          </p:cNvGrpSpPr>
          <p:nvPr/>
        </p:nvGrpSpPr>
        <p:grpSpPr bwMode="auto">
          <a:xfrm>
            <a:off x="2790825" y="3206750"/>
            <a:ext cx="677863" cy="685800"/>
            <a:chOff x="1752" y="2422"/>
            <a:chExt cx="427" cy="432"/>
          </a:xfrm>
        </p:grpSpPr>
        <p:sp>
          <p:nvSpPr>
            <p:cNvPr id="130317" name="Rectangle 267"/>
            <p:cNvSpPr>
              <a:spLocks noChangeArrowheads="1"/>
            </p:cNvSpPr>
            <p:nvPr/>
          </p:nvSpPr>
          <p:spPr bwMode="auto">
            <a:xfrm>
              <a:off x="1752" y="242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 sz="900">
                  <a:solidFill>
                    <a:srgbClr val="000000"/>
                  </a:solidFill>
                  <a:latin typeface="Arial" charset="0"/>
                </a:rPr>
                <a:t>104</a:t>
              </a:r>
              <a:endParaRPr lang="en-US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318" name="Rectangle 268"/>
            <p:cNvSpPr>
              <a:spLocks noChangeArrowheads="1"/>
            </p:cNvSpPr>
            <p:nvPr/>
          </p:nvSpPr>
          <p:spPr bwMode="auto">
            <a:xfrm>
              <a:off x="1752" y="2568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 sz="900">
                  <a:solidFill>
                    <a:srgbClr val="000000"/>
                  </a:solidFill>
                  <a:latin typeface="Arial" charset="0"/>
                </a:rPr>
                <a:t>99</a:t>
              </a:r>
              <a:endParaRPr lang="en-US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319" name="Rectangle 269"/>
            <p:cNvSpPr>
              <a:spLocks noChangeArrowheads="1"/>
            </p:cNvSpPr>
            <p:nvPr/>
          </p:nvSpPr>
          <p:spPr bwMode="auto">
            <a:xfrm>
              <a:off x="1752" y="2710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 sz="900">
                  <a:solidFill>
                    <a:srgbClr val="000000"/>
                  </a:solidFill>
                  <a:latin typeface="Arial" charset="0"/>
                </a:rPr>
                <a:t>95</a:t>
              </a:r>
              <a:endParaRPr lang="en-US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320" name="Rectangle 270"/>
            <p:cNvSpPr>
              <a:spLocks noChangeArrowheads="1"/>
            </p:cNvSpPr>
            <p:nvPr/>
          </p:nvSpPr>
          <p:spPr bwMode="auto">
            <a:xfrm>
              <a:off x="1891" y="242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 sz="900">
                  <a:solidFill>
                    <a:srgbClr val="000000"/>
                  </a:solidFill>
                  <a:latin typeface="Arial" charset="0"/>
                </a:rPr>
                <a:t>100</a:t>
              </a:r>
              <a:endParaRPr lang="en-US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321" name="Rectangle 271"/>
            <p:cNvSpPr>
              <a:spLocks noChangeArrowheads="1"/>
            </p:cNvSpPr>
            <p:nvPr/>
          </p:nvSpPr>
          <p:spPr bwMode="auto">
            <a:xfrm>
              <a:off x="2035" y="242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 sz="900">
                  <a:solidFill>
                    <a:srgbClr val="000000"/>
                  </a:solidFill>
                  <a:latin typeface="Arial" charset="0"/>
                </a:rPr>
                <a:t>108</a:t>
              </a:r>
              <a:endParaRPr lang="en-US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322" name="Rectangle 272"/>
            <p:cNvSpPr>
              <a:spLocks noChangeArrowheads="1"/>
            </p:cNvSpPr>
            <p:nvPr/>
          </p:nvSpPr>
          <p:spPr bwMode="auto">
            <a:xfrm>
              <a:off x="2035" y="2568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 sz="900">
                  <a:solidFill>
                    <a:srgbClr val="000000"/>
                  </a:solidFill>
                  <a:latin typeface="Arial" charset="0"/>
                </a:rPr>
                <a:t>98</a:t>
              </a:r>
              <a:endParaRPr lang="en-US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323" name="Rectangle 273"/>
            <p:cNvSpPr>
              <a:spLocks noChangeArrowheads="1"/>
            </p:cNvSpPr>
            <p:nvPr/>
          </p:nvSpPr>
          <p:spPr bwMode="auto">
            <a:xfrm>
              <a:off x="1891" y="2710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 sz="900">
                  <a:solidFill>
                    <a:srgbClr val="000000"/>
                  </a:solidFill>
                  <a:latin typeface="Arial" charset="0"/>
                </a:rPr>
                <a:t>90</a:t>
              </a:r>
              <a:endParaRPr lang="en-US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324" name="Rectangle 274"/>
            <p:cNvSpPr>
              <a:spLocks noChangeArrowheads="1"/>
            </p:cNvSpPr>
            <p:nvPr/>
          </p:nvSpPr>
          <p:spPr bwMode="auto">
            <a:xfrm>
              <a:off x="2035" y="2710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 sz="900">
                  <a:solidFill>
                    <a:srgbClr val="000000"/>
                  </a:solidFill>
                  <a:latin typeface="Arial" charset="0"/>
                </a:rPr>
                <a:t>85</a:t>
              </a:r>
              <a:endParaRPr lang="en-US" sz="900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5" name="Group 275"/>
          <p:cNvGrpSpPr>
            <a:grpSpLocks/>
          </p:cNvGrpSpPr>
          <p:nvPr/>
        </p:nvGrpSpPr>
        <p:grpSpPr bwMode="auto">
          <a:xfrm>
            <a:off x="2773363" y="3203575"/>
            <a:ext cx="685800" cy="682625"/>
            <a:chOff x="3168" y="2244"/>
            <a:chExt cx="432" cy="430"/>
          </a:xfrm>
        </p:grpSpPr>
        <p:sp>
          <p:nvSpPr>
            <p:cNvPr id="130326" name="Rectangle 276"/>
            <p:cNvSpPr>
              <a:spLocks noChangeArrowheads="1"/>
            </p:cNvSpPr>
            <p:nvPr/>
          </p:nvSpPr>
          <p:spPr bwMode="auto">
            <a:xfrm>
              <a:off x="3168" y="2244"/>
              <a:ext cx="144" cy="144"/>
            </a:xfrm>
            <a:prstGeom prst="rect">
              <a:avLst/>
            </a:prstGeom>
            <a:solidFill>
              <a:srgbClr val="99CCFF"/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 sz="1000" baseline="30000">
                  <a:solidFill>
                    <a:srgbClr val="000000"/>
                  </a:solidFill>
                  <a:latin typeface="Arial" charset="0"/>
                </a:rPr>
                <a:t>1</a:t>
              </a:r>
              <a:r>
                <a:rPr lang="en-IE" sz="1000">
                  <a:solidFill>
                    <a:srgbClr val="000000"/>
                  </a:solidFill>
                  <a:latin typeface="Arial" charset="0"/>
                </a:rPr>
                <a:t>/</a:t>
              </a:r>
              <a:r>
                <a:rPr lang="en-IE" sz="1000" baseline="-25000">
                  <a:solidFill>
                    <a:srgbClr val="000000"/>
                  </a:solidFill>
                  <a:latin typeface="Arial" charset="0"/>
                </a:rPr>
                <a:t>9</a:t>
              </a:r>
              <a:endParaRPr lang="en-US" sz="1000" baseline="-250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327" name="Rectangle 277"/>
            <p:cNvSpPr>
              <a:spLocks noChangeArrowheads="1"/>
            </p:cNvSpPr>
            <p:nvPr/>
          </p:nvSpPr>
          <p:spPr bwMode="auto">
            <a:xfrm>
              <a:off x="3312" y="2244"/>
              <a:ext cx="144" cy="144"/>
            </a:xfrm>
            <a:prstGeom prst="rect">
              <a:avLst/>
            </a:prstGeom>
            <a:solidFill>
              <a:srgbClr val="99CCFF"/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 sz="1000" baseline="30000">
                  <a:solidFill>
                    <a:srgbClr val="000000"/>
                  </a:solidFill>
                  <a:latin typeface="Arial" charset="0"/>
                </a:rPr>
                <a:t>1</a:t>
              </a:r>
              <a:r>
                <a:rPr lang="en-IE" sz="1000">
                  <a:solidFill>
                    <a:srgbClr val="000000"/>
                  </a:solidFill>
                  <a:latin typeface="Arial" charset="0"/>
                </a:rPr>
                <a:t>/</a:t>
              </a:r>
              <a:r>
                <a:rPr lang="en-IE" sz="1000" baseline="-25000">
                  <a:solidFill>
                    <a:srgbClr val="000000"/>
                  </a:solidFill>
                  <a:latin typeface="Arial" charset="0"/>
                </a:rPr>
                <a:t>9</a:t>
              </a:r>
              <a:endParaRPr lang="en-US" sz="1000" baseline="-250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328" name="Rectangle 278"/>
            <p:cNvSpPr>
              <a:spLocks noChangeArrowheads="1"/>
            </p:cNvSpPr>
            <p:nvPr/>
          </p:nvSpPr>
          <p:spPr bwMode="auto">
            <a:xfrm>
              <a:off x="3456" y="2244"/>
              <a:ext cx="144" cy="144"/>
            </a:xfrm>
            <a:prstGeom prst="rect">
              <a:avLst/>
            </a:prstGeom>
            <a:solidFill>
              <a:srgbClr val="99CCFF"/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 sz="1000" baseline="30000">
                  <a:solidFill>
                    <a:srgbClr val="000000"/>
                  </a:solidFill>
                  <a:latin typeface="Arial" charset="0"/>
                </a:rPr>
                <a:t>1</a:t>
              </a:r>
              <a:r>
                <a:rPr lang="en-IE" sz="1000">
                  <a:solidFill>
                    <a:srgbClr val="000000"/>
                  </a:solidFill>
                  <a:latin typeface="Arial" charset="0"/>
                </a:rPr>
                <a:t>/</a:t>
              </a:r>
              <a:r>
                <a:rPr lang="en-IE" sz="1000" baseline="-25000">
                  <a:solidFill>
                    <a:srgbClr val="000000"/>
                  </a:solidFill>
                  <a:latin typeface="Arial" charset="0"/>
                </a:rPr>
                <a:t>9</a:t>
              </a:r>
              <a:endParaRPr lang="en-US" sz="1000" baseline="-250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329" name="Rectangle 279"/>
            <p:cNvSpPr>
              <a:spLocks noChangeArrowheads="1"/>
            </p:cNvSpPr>
            <p:nvPr/>
          </p:nvSpPr>
          <p:spPr bwMode="auto">
            <a:xfrm>
              <a:off x="3168" y="2386"/>
              <a:ext cx="144" cy="144"/>
            </a:xfrm>
            <a:prstGeom prst="rect">
              <a:avLst/>
            </a:prstGeom>
            <a:solidFill>
              <a:srgbClr val="99CCFF"/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 sz="1000" baseline="30000">
                  <a:solidFill>
                    <a:srgbClr val="000000"/>
                  </a:solidFill>
                  <a:latin typeface="Arial" charset="0"/>
                </a:rPr>
                <a:t>1</a:t>
              </a:r>
              <a:r>
                <a:rPr lang="en-IE" sz="1000">
                  <a:solidFill>
                    <a:srgbClr val="000000"/>
                  </a:solidFill>
                  <a:latin typeface="Arial" charset="0"/>
                </a:rPr>
                <a:t>/</a:t>
              </a:r>
              <a:r>
                <a:rPr lang="en-IE" sz="1000" baseline="-25000">
                  <a:solidFill>
                    <a:srgbClr val="000000"/>
                  </a:solidFill>
                  <a:latin typeface="Arial" charset="0"/>
                </a:rPr>
                <a:t>9</a:t>
              </a:r>
              <a:endParaRPr lang="en-US" sz="1000" baseline="-250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330" name="Rectangle 280"/>
            <p:cNvSpPr>
              <a:spLocks noChangeArrowheads="1"/>
            </p:cNvSpPr>
            <p:nvPr/>
          </p:nvSpPr>
          <p:spPr bwMode="auto">
            <a:xfrm>
              <a:off x="3312" y="2386"/>
              <a:ext cx="144" cy="144"/>
            </a:xfrm>
            <a:prstGeom prst="rect">
              <a:avLst/>
            </a:prstGeom>
            <a:solidFill>
              <a:srgbClr val="000080"/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 sz="1000" baseline="30000">
                  <a:solidFill>
                    <a:srgbClr val="FFFFFF"/>
                  </a:solidFill>
                  <a:latin typeface="Arial" charset="0"/>
                </a:rPr>
                <a:t>1</a:t>
              </a:r>
              <a:r>
                <a:rPr lang="en-IE" sz="1000">
                  <a:solidFill>
                    <a:srgbClr val="FFFFFF"/>
                  </a:solidFill>
                  <a:latin typeface="Arial" charset="0"/>
                </a:rPr>
                <a:t>/</a:t>
              </a:r>
              <a:r>
                <a:rPr lang="en-IE" sz="1000" baseline="-25000">
                  <a:solidFill>
                    <a:srgbClr val="FFFFFF"/>
                  </a:solidFill>
                  <a:latin typeface="Arial" charset="0"/>
                </a:rPr>
                <a:t>9</a:t>
              </a:r>
              <a:endParaRPr lang="en-US" sz="1000" baseline="-250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30331" name="Rectangle 281"/>
            <p:cNvSpPr>
              <a:spLocks noChangeArrowheads="1"/>
            </p:cNvSpPr>
            <p:nvPr/>
          </p:nvSpPr>
          <p:spPr bwMode="auto">
            <a:xfrm>
              <a:off x="3456" y="2386"/>
              <a:ext cx="144" cy="144"/>
            </a:xfrm>
            <a:prstGeom prst="rect">
              <a:avLst/>
            </a:prstGeom>
            <a:solidFill>
              <a:srgbClr val="99CCFF"/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 sz="1000" baseline="30000">
                  <a:solidFill>
                    <a:srgbClr val="000000"/>
                  </a:solidFill>
                  <a:latin typeface="Arial" charset="0"/>
                </a:rPr>
                <a:t>1</a:t>
              </a:r>
              <a:r>
                <a:rPr lang="en-IE" sz="1000">
                  <a:solidFill>
                    <a:srgbClr val="000000"/>
                  </a:solidFill>
                  <a:latin typeface="Arial" charset="0"/>
                </a:rPr>
                <a:t>/</a:t>
              </a:r>
              <a:r>
                <a:rPr lang="en-IE" sz="1000" baseline="-25000">
                  <a:solidFill>
                    <a:srgbClr val="000000"/>
                  </a:solidFill>
                  <a:latin typeface="Arial" charset="0"/>
                </a:rPr>
                <a:t>9</a:t>
              </a:r>
              <a:endParaRPr lang="en-US" sz="1000" baseline="-250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332" name="Rectangle 282"/>
            <p:cNvSpPr>
              <a:spLocks noChangeArrowheads="1"/>
            </p:cNvSpPr>
            <p:nvPr/>
          </p:nvSpPr>
          <p:spPr bwMode="auto">
            <a:xfrm>
              <a:off x="3168" y="2530"/>
              <a:ext cx="144" cy="144"/>
            </a:xfrm>
            <a:prstGeom prst="rect">
              <a:avLst/>
            </a:prstGeom>
            <a:solidFill>
              <a:srgbClr val="99CCFF"/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 sz="1000" baseline="30000">
                  <a:solidFill>
                    <a:srgbClr val="000000"/>
                  </a:solidFill>
                  <a:latin typeface="Arial" charset="0"/>
                </a:rPr>
                <a:t>1</a:t>
              </a:r>
              <a:r>
                <a:rPr lang="en-IE" sz="1000">
                  <a:solidFill>
                    <a:srgbClr val="000000"/>
                  </a:solidFill>
                  <a:latin typeface="Arial" charset="0"/>
                </a:rPr>
                <a:t>/</a:t>
              </a:r>
              <a:r>
                <a:rPr lang="en-IE" sz="1000" baseline="-25000">
                  <a:solidFill>
                    <a:srgbClr val="000000"/>
                  </a:solidFill>
                  <a:latin typeface="Arial" charset="0"/>
                </a:rPr>
                <a:t>9</a:t>
              </a:r>
              <a:endParaRPr lang="en-US" sz="1000" baseline="-250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333" name="Rectangle 283"/>
            <p:cNvSpPr>
              <a:spLocks noChangeArrowheads="1"/>
            </p:cNvSpPr>
            <p:nvPr/>
          </p:nvSpPr>
          <p:spPr bwMode="auto">
            <a:xfrm>
              <a:off x="3312" y="2530"/>
              <a:ext cx="144" cy="144"/>
            </a:xfrm>
            <a:prstGeom prst="rect">
              <a:avLst/>
            </a:prstGeom>
            <a:solidFill>
              <a:srgbClr val="99CCFF"/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 sz="1000" baseline="30000">
                  <a:solidFill>
                    <a:srgbClr val="000000"/>
                  </a:solidFill>
                  <a:latin typeface="Arial" charset="0"/>
                </a:rPr>
                <a:t>1</a:t>
              </a:r>
              <a:r>
                <a:rPr lang="en-IE" sz="1000">
                  <a:solidFill>
                    <a:srgbClr val="000000"/>
                  </a:solidFill>
                  <a:latin typeface="Arial" charset="0"/>
                </a:rPr>
                <a:t>/</a:t>
              </a:r>
              <a:r>
                <a:rPr lang="en-IE" sz="1000" baseline="-25000">
                  <a:solidFill>
                    <a:srgbClr val="000000"/>
                  </a:solidFill>
                  <a:latin typeface="Arial" charset="0"/>
                </a:rPr>
                <a:t>9</a:t>
              </a:r>
              <a:endParaRPr lang="en-US" sz="1000" baseline="-250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0334" name="Rectangle 284"/>
            <p:cNvSpPr>
              <a:spLocks noChangeArrowheads="1"/>
            </p:cNvSpPr>
            <p:nvPr/>
          </p:nvSpPr>
          <p:spPr bwMode="auto">
            <a:xfrm>
              <a:off x="3456" y="2530"/>
              <a:ext cx="144" cy="144"/>
            </a:xfrm>
            <a:prstGeom prst="rect">
              <a:avLst/>
            </a:prstGeom>
            <a:solidFill>
              <a:srgbClr val="99CCFF"/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 sz="1000" baseline="30000">
                  <a:solidFill>
                    <a:srgbClr val="000000"/>
                  </a:solidFill>
                  <a:latin typeface="Arial" charset="0"/>
                </a:rPr>
                <a:t>1</a:t>
              </a:r>
              <a:r>
                <a:rPr lang="en-IE" sz="1000">
                  <a:solidFill>
                    <a:srgbClr val="000000"/>
                  </a:solidFill>
                  <a:latin typeface="Arial" charset="0"/>
                </a:rPr>
                <a:t>/</a:t>
              </a:r>
              <a:r>
                <a:rPr lang="en-IE" sz="1000" baseline="-25000">
                  <a:solidFill>
                    <a:srgbClr val="000000"/>
                  </a:solidFill>
                  <a:latin typeface="Arial" charset="0"/>
                </a:rPr>
                <a:t>9</a:t>
              </a:r>
              <a:endParaRPr lang="en-US" sz="1000" baseline="-25000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57629" name="Text Box 285"/>
          <p:cNvSpPr txBox="1">
            <a:spLocks noChangeArrowheads="1"/>
          </p:cNvSpPr>
          <p:nvPr/>
        </p:nvSpPr>
        <p:spPr bwMode="auto">
          <a:xfrm>
            <a:off x="3502025" y="3308350"/>
            <a:ext cx="1366838" cy="4889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" tIns="0" rIns="1800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IE" sz="1600" i="1">
                <a:solidFill>
                  <a:srgbClr val="0033CC"/>
                </a:solidFill>
                <a:latin typeface="Arial" charset="0"/>
              </a:rPr>
              <a:t>3*3 Smoothing</a:t>
            </a:r>
            <a:br>
              <a:rPr lang="en-IE" sz="1600" i="1">
                <a:solidFill>
                  <a:srgbClr val="0033CC"/>
                </a:solidFill>
                <a:latin typeface="Arial" charset="0"/>
              </a:rPr>
            </a:br>
            <a:r>
              <a:rPr lang="en-IE" sz="1600" i="1">
                <a:solidFill>
                  <a:srgbClr val="0033CC"/>
                </a:solidFill>
                <a:latin typeface="Arial" charset="0"/>
              </a:rPr>
              <a:t>Filter</a:t>
            </a:r>
            <a:endParaRPr lang="en-US" sz="1600" i="1">
              <a:solidFill>
                <a:srgbClr val="0033CC"/>
              </a:solidFill>
              <a:latin typeface="Arial" charset="0"/>
            </a:endParaRPr>
          </a:p>
        </p:txBody>
      </p:sp>
      <p:cxnSp>
        <p:nvCxnSpPr>
          <p:cNvPr id="57630" name="AutoShape 286"/>
          <p:cNvCxnSpPr>
            <a:cxnSpLocks noChangeShapeType="1"/>
            <a:stCxn id="57631" idx="6"/>
            <a:endCxn id="130057" idx="1"/>
          </p:cNvCxnSpPr>
          <p:nvPr/>
        </p:nvCxnSpPr>
        <p:spPr bwMode="auto">
          <a:xfrm flipV="1">
            <a:off x="3686175" y="2203450"/>
            <a:ext cx="3441700" cy="1347788"/>
          </a:xfrm>
          <a:prstGeom prst="curvedConnector3">
            <a:avLst>
              <a:gd name="adj1" fmla="val 49815"/>
            </a:avLst>
          </a:prstGeom>
          <a:noFill/>
          <a:ln w="3810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631" name="Oval 287"/>
          <p:cNvSpPr>
            <a:spLocks noChangeArrowheads="1"/>
          </p:cNvSpPr>
          <p:nvPr/>
        </p:nvSpPr>
        <p:spPr bwMode="auto">
          <a:xfrm>
            <a:off x="2584450" y="3013075"/>
            <a:ext cx="1076325" cy="1076325"/>
          </a:xfrm>
          <a:prstGeom prst="ellipse">
            <a:avLst/>
          </a:prstGeom>
          <a:noFill/>
          <a:ln w="508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6" name="Group 288"/>
          <p:cNvGrpSpPr>
            <a:grpSpLocks/>
          </p:cNvGrpSpPr>
          <p:nvPr/>
        </p:nvGrpSpPr>
        <p:grpSpPr bwMode="auto">
          <a:xfrm>
            <a:off x="4965700" y="1425575"/>
            <a:ext cx="1568450" cy="1560513"/>
            <a:chOff x="3689" y="895"/>
            <a:chExt cx="988" cy="983"/>
          </a:xfrm>
        </p:grpSpPr>
        <p:sp>
          <p:nvSpPr>
            <p:cNvPr id="130339" name="Rectangle 289"/>
            <p:cNvSpPr>
              <a:spLocks noChangeArrowheads="1"/>
            </p:cNvSpPr>
            <p:nvPr/>
          </p:nvSpPr>
          <p:spPr bwMode="auto">
            <a:xfrm>
              <a:off x="3689" y="895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 sz="2000" i="1">
                  <a:solidFill>
                    <a:srgbClr val="000000"/>
                  </a:solidFill>
                </a:rPr>
                <a:t>104</a:t>
              </a:r>
              <a:endParaRPr lang="en-US" sz="2000" i="1">
                <a:solidFill>
                  <a:srgbClr val="000000"/>
                </a:solidFill>
              </a:endParaRPr>
            </a:p>
          </p:txBody>
        </p:sp>
        <p:sp>
          <p:nvSpPr>
            <p:cNvPr id="130340" name="Rectangle 290"/>
            <p:cNvSpPr>
              <a:spLocks noChangeArrowheads="1"/>
            </p:cNvSpPr>
            <p:nvPr/>
          </p:nvSpPr>
          <p:spPr bwMode="auto">
            <a:xfrm>
              <a:off x="4018" y="895"/>
              <a:ext cx="330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 sz="2000" i="1">
                  <a:solidFill>
                    <a:srgbClr val="000000"/>
                  </a:solidFill>
                </a:rPr>
                <a:t>100</a:t>
              </a:r>
              <a:endParaRPr lang="en-US" sz="2000" i="1">
                <a:solidFill>
                  <a:srgbClr val="000000"/>
                </a:solidFill>
              </a:endParaRPr>
            </a:p>
          </p:txBody>
        </p:sp>
        <p:sp>
          <p:nvSpPr>
            <p:cNvPr id="130341" name="Rectangle 291"/>
            <p:cNvSpPr>
              <a:spLocks noChangeArrowheads="1"/>
            </p:cNvSpPr>
            <p:nvPr/>
          </p:nvSpPr>
          <p:spPr bwMode="auto">
            <a:xfrm>
              <a:off x="4348" y="895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 sz="2000" i="1">
                  <a:solidFill>
                    <a:srgbClr val="000000"/>
                  </a:solidFill>
                </a:rPr>
                <a:t>108</a:t>
              </a:r>
              <a:endParaRPr lang="en-US" sz="2000" i="1">
                <a:solidFill>
                  <a:srgbClr val="000000"/>
                </a:solidFill>
              </a:endParaRPr>
            </a:p>
          </p:txBody>
        </p:sp>
        <p:sp>
          <p:nvSpPr>
            <p:cNvPr id="130342" name="Rectangle 292"/>
            <p:cNvSpPr>
              <a:spLocks noChangeArrowheads="1"/>
            </p:cNvSpPr>
            <p:nvPr/>
          </p:nvSpPr>
          <p:spPr bwMode="auto">
            <a:xfrm>
              <a:off x="3689" y="1220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 sz="2000" i="1">
                  <a:solidFill>
                    <a:srgbClr val="000000"/>
                  </a:solidFill>
                </a:rPr>
                <a:t>99</a:t>
              </a:r>
              <a:endParaRPr lang="en-US" sz="2000" i="1">
                <a:solidFill>
                  <a:srgbClr val="000000"/>
                </a:solidFill>
              </a:endParaRPr>
            </a:p>
          </p:txBody>
        </p:sp>
        <p:sp>
          <p:nvSpPr>
            <p:cNvPr id="130343" name="Rectangle 293"/>
            <p:cNvSpPr>
              <a:spLocks noChangeArrowheads="1"/>
            </p:cNvSpPr>
            <p:nvPr/>
          </p:nvSpPr>
          <p:spPr bwMode="auto">
            <a:xfrm>
              <a:off x="4018" y="1220"/>
              <a:ext cx="330" cy="329"/>
            </a:xfrm>
            <a:prstGeom prst="rect">
              <a:avLst/>
            </a:prstGeom>
            <a:solidFill>
              <a:srgbClr val="C0C0C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 sz="2000" i="1">
                  <a:solidFill>
                    <a:srgbClr val="000000"/>
                  </a:solidFill>
                </a:rPr>
                <a:t>106</a:t>
              </a:r>
              <a:endParaRPr lang="en-US" sz="2000" i="1">
                <a:solidFill>
                  <a:srgbClr val="000000"/>
                </a:solidFill>
              </a:endParaRPr>
            </a:p>
          </p:txBody>
        </p:sp>
        <p:sp>
          <p:nvSpPr>
            <p:cNvPr id="130344" name="Rectangle 294"/>
            <p:cNvSpPr>
              <a:spLocks noChangeArrowheads="1"/>
            </p:cNvSpPr>
            <p:nvPr/>
          </p:nvSpPr>
          <p:spPr bwMode="auto">
            <a:xfrm>
              <a:off x="4348" y="1220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 sz="2000" i="1">
                  <a:solidFill>
                    <a:srgbClr val="000000"/>
                  </a:solidFill>
                </a:rPr>
                <a:t>98</a:t>
              </a:r>
              <a:endParaRPr lang="en-US" sz="2000" i="1">
                <a:solidFill>
                  <a:srgbClr val="000000"/>
                </a:solidFill>
              </a:endParaRPr>
            </a:p>
          </p:txBody>
        </p:sp>
        <p:sp>
          <p:nvSpPr>
            <p:cNvPr id="130345" name="Rectangle 295"/>
            <p:cNvSpPr>
              <a:spLocks noChangeArrowheads="1"/>
            </p:cNvSpPr>
            <p:nvPr/>
          </p:nvSpPr>
          <p:spPr bwMode="auto">
            <a:xfrm>
              <a:off x="3689" y="1549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 sz="2000" i="1">
                  <a:solidFill>
                    <a:srgbClr val="000000"/>
                  </a:solidFill>
                </a:rPr>
                <a:t>95</a:t>
              </a:r>
              <a:endParaRPr lang="en-US" sz="2000" i="1">
                <a:solidFill>
                  <a:srgbClr val="000000"/>
                </a:solidFill>
              </a:endParaRPr>
            </a:p>
          </p:txBody>
        </p:sp>
        <p:sp>
          <p:nvSpPr>
            <p:cNvPr id="130346" name="Rectangle 296"/>
            <p:cNvSpPr>
              <a:spLocks noChangeArrowheads="1"/>
            </p:cNvSpPr>
            <p:nvPr/>
          </p:nvSpPr>
          <p:spPr bwMode="auto">
            <a:xfrm>
              <a:off x="4018" y="1549"/>
              <a:ext cx="330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 sz="2000" i="1">
                  <a:solidFill>
                    <a:srgbClr val="000000"/>
                  </a:solidFill>
                </a:rPr>
                <a:t>90</a:t>
              </a:r>
              <a:endParaRPr lang="en-US" sz="2000" i="1">
                <a:solidFill>
                  <a:srgbClr val="000000"/>
                </a:solidFill>
              </a:endParaRPr>
            </a:p>
          </p:txBody>
        </p:sp>
        <p:sp>
          <p:nvSpPr>
            <p:cNvPr id="130347" name="Rectangle 297"/>
            <p:cNvSpPr>
              <a:spLocks noChangeArrowheads="1"/>
            </p:cNvSpPr>
            <p:nvPr/>
          </p:nvSpPr>
          <p:spPr bwMode="auto">
            <a:xfrm>
              <a:off x="4348" y="1549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E" sz="2000" i="1">
                  <a:solidFill>
                    <a:srgbClr val="000000"/>
                  </a:solidFill>
                </a:rPr>
                <a:t>85</a:t>
              </a:r>
              <a:endParaRPr lang="en-US" sz="2000" i="1">
                <a:solidFill>
                  <a:srgbClr val="000000"/>
                </a:solidFill>
              </a:endParaRPr>
            </a:p>
          </p:txBody>
        </p:sp>
      </p:grpSp>
      <p:sp>
        <p:nvSpPr>
          <p:cNvPr id="57642" name="Text Box 298"/>
          <p:cNvSpPr txBox="1">
            <a:spLocks noChangeArrowheads="1"/>
          </p:cNvSpPr>
          <p:nvPr/>
        </p:nvSpPr>
        <p:spPr bwMode="auto">
          <a:xfrm>
            <a:off x="4840288" y="3017838"/>
            <a:ext cx="18208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IE" sz="1800" b="1">
                <a:solidFill>
                  <a:srgbClr val="000000"/>
                </a:solidFill>
                <a:latin typeface="Arial" charset="0"/>
              </a:rPr>
              <a:t>Original Image Pixels</a:t>
            </a:r>
            <a:endParaRPr lang="en-US" sz="1800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7643" name="Text Box 299"/>
          <p:cNvSpPr txBox="1">
            <a:spLocks noChangeArrowheads="1"/>
          </p:cNvSpPr>
          <p:nvPr/>
        </p:nvSpPr>
        <p:spPr bwMode="auto">
          <a:xfrm>
            <a:off x="6542088" y="1828800"/>
            <a:ext cx="5270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IE" sz="5400" i="1">
                <a:solidFill>
                  <a:srgbClr val="000000"/>
                </a:solidFill>
              </a:rPr>
              <a:t>*</a:t>
            </a:r>
            <a:endParaRPr lang="en-US" sz="5400" i="1">
              <a:solidFill>
                <a:srgbClr val="000000"/>
              </a:solidFill>
            </a:endParaRPr>
          </a:p>
        </p:txBody>
      </p:sp>
      <p:sp>
        <p:nvSpPr>
          <p:cNvPr id="57644" name="Rectangle 300"/>
          <p:cNvSpPr>
            <a:spLocks noChangeArrowheads="1"/>
          </p:cNvSpPr>
          <p:nvPr/>
        </p:nvSpPr>
        <p:spPr bwMode="auto">
          <a:xfrm>
            <a:off x="76200" y="5649913"/>
            <a:ext cx="8915400" cy="90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IE" sz="2000">
                <a:solidFill>
                  <a:srgbClr val="000000"/>
                </a:solidFill>
              </a:rPr>
              <a:t>The above is repeated for every pixel in the original image to generate the smoothed image</a:t>
            </a:r>
          </a:p>
        </p:txBody>
      </p:sp>
    </p:spTree>
    <p:extLst>
      <p:ext uri="{BB962C8B-B14F-4D97-AF65-F5344CB8AC3E}">
        <p14:creationId xmlns:p14="http://schemas.microsoft.com/office/powerpoint/2010/main" val="12851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76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76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605" grpId="0"/>
      <p:bldP spid="57606" grpId="0"/>
      <p:bldP spid="57607" grpId="0" animBg="1"/>
      <p:bldP spid="57608" grpId="0" animBg="1"/>
      <p:bldP spid="57608" grpId="1" animBg="1"/>
      <p:bldP spid="57609" grpId="0" animBg="1"/>
      <p:bldP spid="57629" grpId="0" animBg="1"/>
      <p:bldP spid="57631" grpId="0" animBg="1"/>
      <p:bldP spid="57631" grpId="1" animBg="1"/>
      <p:bldP spid="57642" grpId="0"/>
      <p:bldP spid="57643" grpId="0"/>
      <p:bldP spid="5764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43EDC111-6F5F-4048-85DD-978C873257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Smoothing Filters: </a:t>
            </a:r>
            <a:r>
              <a:rPr lang="en-US" altLang="en-US">
                <a:solidFill>
                  <a:schemeClr val="accent2"/>
                </a:solidFill>
              </a:rPr>
              <a:t>Averaging</a:t>
            </a:r>
            <a:r>
              <a:rPr lang="en-US" altLang="en-US"/>
              <a:t> (cont’d)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DDC514A7-BA69-4799-ADEB-F66A4C4DC5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1676400"/>
            <a:ext cx="7772400" cy="4114800"/>
          </a:xfrm>
        </p:spPr>
        <p:txBody>
          <a:bodyPr/>
          <a:lstStyle/>
          <a:p>
            <a:r>
              <a:rPr lang="en-US" altLang="en-US" sz="2200"/>
              <a:t>Mask size determines the degree of smoothing (loss of detail).</a:t>
            </a:r>
          </a:p>
        </p:txBody>
      </p:sp>
      <p:pic>
        <p:nvPicPr>
          <p:cNvPr id="25604" name="Picture 4" descr="gonzalez_p193">
            <a:extLst>
              <a:ext uri="{FF2B5EF4-FFF2-40B4-BE49-F238E27FC236}">
                <a16:creationId xmlns:a16="http://schemas.microsoft.com/office/drawing/2014/main" id="{0CBD82EF-BEC4-40FC-A982-DE264C4BB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t="35638" r="4167" b="31686"/>
          <a:stretch>
            <a:fillRect/>
          </a:stretch>
        </p:blipFill>
        <p:spPr bwMode="auto">
          <a:xfrm>
            <a:off x="5029200" y="2819403"/>
            <a:ext cx="3352800" cy="168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5" descr="gonzalez_p193">
            <a:extLst>
              <a:ext uri="{FF2B5EF4-FFF2-40B4-BE49-F238E27FC236}">
                <a16:creationId xmlns:a16="http://schemas.microsoft.com/office/drawing/2014/main" id="{02E3254D-0054-4E3A-8567-5BE0ABEE6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" t="1546" r="4256" b="63834"/>
          <a:stretch>
            <a:fillRect/>
          </a:stretch>
        </p:blipFill>
        <p:spPr bwMode="auto">
          <a:xfrm>
            <a:off x="1143000" y="2819402"/>
            <a:ext cx="33528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6" descr="gonzalez_p193">
            <a:extLst>
              <a:ext uri="{FF2B5EF4-FFF2-40B4-BE49-F238E27FC236}">
                <a16:creationId xmlns:a16="http://schemas.microsoft.com/office/drawing/2014/main" id="{5FC74AFE-DA08-4A64-95F2-6ED70C432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" t="68314" r="4082"/>
          <a:stretch>
            <a:fillRect/>
          </a:stretch>
        </p:blipFill>
        <p:spPr bwMode="auto">
          <a:xfrm>
            <a:off x="3048002" y="4876800"/>
            <a:ext cx="3429000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7" name="Text Box 7">
            <a:extLst>
              <a:ext uri="{FF2B5EF4-FFF2-40B4-BE49-F238E27FC236}">
                <a16:creationId xmlns:a16="http://schemas.microsoft.com/office/drawing/2014/main" id="{423FB9A2-158E-4EF9-ACC1-5B860B021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2514600"/>
            <a:ext cx="453916" cy="307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1413" tIns="45706" rIns="91413" bIns="45706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400">
                <a:solidFill>
                  <a:srgbClr val="FFFFFF"/>
                </a:solidFill>
              </a:rPr>
              <a:t>3x3</a:t>
            </a:r>
          </a:p>
        </p:txBody>
      </p:sp>
      <p:sp>
        <p:nvSpPr>
          <p:cNvPr id="25608" name="Text Box 8">
            <a:extLst>
              <a:ext uri="{FF2B5EF4-FFF2-40B4-BE49-F238E27FC236}">
                <a16:creationId xmlns:a16="http://schemas.microsoft.com/office/drawing/2014/main" id="{FEF4769F-84BF-44E8-ACDF-430CA84C7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1" y="2514600"/>
            <a:ext cx="453916" cy="307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1413" tIns="45706" rIns="91413" bIns="45706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400">
                <a:solidFill>
                  <a:srgbClr val="FFFFFF"/>
                </a:solidFill>
              </a:rPr>
              <a:t>5x5</a:t>
            </a:r>
          </a:p>
        </p:txBody>
      </p:sp>
      <p:sp>
        <p:nvSpPr>
          <p:cNvPr id="25609" name="Text Box 9">
            <a:extLst>
              <a:ext uri="{FF2B5EF4-FFF2-40B4-BE49-F238E27FC236}">
                <a16:creationId xmlns:a16="http://schemas.microsoft.com/office/drawing/2014/main" id="{D4FA15EC-0D62-4FBF-A4EF-51E076A11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2514600"/>
            <a:ext cx="453916" cy="307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1413" tIns="45706" rIns="91413" bIns="45706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400">
                <a:solidFill>
                  <a:srgbClr val="FFFFFF"/>
                </a:solidFill>
              </a:rPr>
              <a:t>7x7</a:t>
            </a:r>
          </a:p>
        </p:txBody>
      </p:sp>
      <p:sp>
        <p:nvSpPr>
          <p:cNvPr id="25610" name="Text Box 10">
            <a:extLst>
              <a:ext uri="{FF2B5EF4-FFF2-40B4-BE49-F238E27FC236}">
                <a16:creationId xmlns:a16="http://schemas.microsoft.com/office/drawing/2014/main" id="{00B39E87-CDA2-488C-8E0F-5769008B9F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1" y="4572000"/>
            <a:ext cx="633452" cy="307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1413" tIns="45706" rIns="91413" bIns="45706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400">
                <a:solidFill>
                  <a:srgbClr val="FFFFFF"/>
                </a:solidFill>
              </a:rPr>
              <a:t>15x15</a:t>
            </a:r>
          </a:p>
        </p:txBody>
      </p:sp>
      <p:sp>
        <p:nvSpPr>
          <p:cNvPr id="25611" name="Text Box 11">
            <a:extLst>
              <a:ext uri="{FF2B5EF4-FFF2-40B4-BE49-F238E27FC236}">
                <a16:creationId xmlns:a16="http://schemas.microsoft.com/office/drawing/2014/main" id="{E7B2571C-BB96-49BF-B3F5-A355E52C6D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2" y="4572000"/>
            <a:ext cx="633452" cy="307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1413" tIns="45706" rIns="91413" bIns="45706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400">
                <a:solidFill>
                  <a:srgbClr val="FFFFFF"/>
                </a:solidFill>
              </a:rPr>
              <a:t>25x25</a:t>
            </a:r>
          </a:p>
        </p:txBody>
      </p:sp>
      <p:sp>
        <p:nvSpPr>
          <p:cNvPr id="25612" name="Text Box 12">
            <a:extLst>
              <a:ext uri="{FF2B5EF4-FFF2-40B4-BE49-F238E27FC236}">
                <a16:creationId xmlns:a16="http://schemas.microsoft.com/office/drawing/2014/main" id="{B3F7D03A-647A-4B77-9737-8F129FB167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1" y="2514600"/>
            <a:ext cx="742456" cy="307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1413" tIns="45706" rIns="91413" bIns="45706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400">
                <a:solidFill>
                  <a:srgbClr val="FFFFFF"/>
                </a:solidFill>
              </a:rPr>
              <a:t>original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pPr eaLnBrk="1" hangingPunct="1"/>
            <a:r>
              <a:rPr lang="en-IE" sz="4000">
                <a:solidFill>
                  <a:schemeClr val="accent2"/>
                </a:solidFill>
              </a:rPr>
              <a:t>Weighted Smoothing Filters</a:t>
            </a:r>
            <a:endParaRPr lang="en-US" sz="4000">
              <a:solidFill>
                <a:schemeClr val="accent2"/>
              </a:solidFill>
            </a:endParaRPr>
          </a:p>
        </p:txBody>
      </p:sp>
      <p:sp>
        <p:nvSpPr>
          <p:cNvPr id="13414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676400"/>
            <a:ext cx="77724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IE"/>
              <a:t>More effective smoothing filters can be generated by allowing different pixels in the </a:t>
            </a:r>
            <a:r>
              <a:rPr lang="en-IE">
                <a:solidFill>
                  <a:schemeClr val="accent2"/>
                </a:solidFill>
              </a:rPr>
              <a:t>neighbourhood</a:t>
            </a:r>
            <a:r>
              <a:rPr lang="en-IE"/>
              <a:t> different </a:t>
            </a:r>
            <a:r>
              <a:rPr lang="en-IE">
                <a:solidFill>
                  <a:schemeClr val="accent2"/>
                </a:solidFill>
              </a:rPr>
              <a:t>weights</a:t>
            </a:r>
            <a:r>
              <a:rPr lang="en-IE"/>
              <a:t> in the averaging function</a:t>
            </a:r>
          </a:p>
          <a:p>
            <a:pPr lvl="1" eaLnBrk="1" hangingPunct="1">
              <a:lnSpc>
                <a:spcPct val="90000"/>
              </a:lnSpc>
            </a:pPr>
            <a:r>
              <a:rPr lang="en-IE"/>
              <a:t>Pixels </a:t>
            </a:r>
            <a:r>
              <a:rPr lang="en-IE">
                <a:solidFill>
                  <a:schemeClr val="accent2"/>
                </a:solidFill>
              </a:rPr>
              <a:t>closer</a:t>
            </a:r>
            <a:r>
              <a:rPr lang="en-IE"/>
              <a:t> to the </a:t>
            </a:r>
            <a:br>
              <a:rPr lang="en-IE"/>
            </a:br>
            <a:r>
              <a:rPr lang="en-IE"/>
              <a:t>central pixel are more </a:t>
            </a:r>
            <a:br>
              <a:rPr lang="en-IE"/>
            </a:br>
            <a:r>
              <a:rPr lang="en-IE"/>
              <a:t>important</a:t>
            </a:r>
          </a:p>
          <a:p>
            <a:pPr lvl="1" eaLnBrk="1" hangingPunct="1">
              <a:lnSpc>
                <a:spcPct val="90000"/>
              </a:lnSpc>
            </a:pPr>
            <a:r>
              <a:rPr lang="en-IE"/>
              <a:t>Often referred to as a </a:t>
            </a:r>
            <a:br>
              <a:rPr lang="en-IE"/>
            </a:br>
            <a:r>
              <a:rPr lang="en-IE" i="1">
                <a:solidFill>
                  <a:schemeClr val="accent2"/>
                </a:solidFill>
              </a:rPr>
              <a:t>weighted averaging</a:t>
            </a:r>
          </a:p>
        </p:txBody>
      </p:sp>
      <p:graphicFrame>
        <p:nvGraphicFramePr>
          <p:cNvPr id="61444" name="Group 4"/>
          <p:cNvGraphicFramePr>
            <a:graphicFrameLocks noGrp="1"/>
          </p:cNvGraphicFramePr>
          <p:nvPr>
            <p:ph sz="half" idx="4294967295"/>
          </p:nvPr>
        </p:nvGraphicFramePr>
        <p:xfrm>
          <a:off x="5529263" y="3308350"/>
          <a:ext cx="2563812" cy="2574925"/>
        </p:xfrm>
        <a:graphic>
          <a:graphicData uri="http://schemas.openxmlformats.org/drawingml/2006/table">
            <a:tbl>
              <a:tblPr/>
              <a:tblGrid>
                <a:gridCol w="85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56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4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13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16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16</a:t>
                      </a:r>
                      <a:endParaRPr kumimoji="0" lang="en-US" sz="2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16</a:t>
                      </a:r>
                      <a:endParaRPr kumimoji="0" lang="en-US" sz="2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6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16</a:t>
                      </a:r>
                      <a:endParaRPr kumimoji="0" lang="en-US" sz="2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16</a:t>
                      </a:r>
                      <a:endParaRPr kumimoji="0" lang="en-US" sz="2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16</a:t>
                      </a:r>
                      <a:endParaRPr kumimoji="0" lang="en-US" sz="2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6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16</a:t>
                      </a:r>
                      <a:endParaRPr kumimoji="0" lang="en-US" sz="2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16</a:t>
                      </a:r>
                      <a:endParaRPr kumimoji="0" lang="en-US" sz="2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16</a:t>
                      </a:r>
                      <a:endParaRPr kumimoji="0" lang="en-US" sz="2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4168" name="Rectangle 22"/>
          <p:cNvSpPr>
            <a:spLocks noChangeArrowheads="1"/>
          </p:cNvSpPr>
          <p:nvPr/>
        </p:nvSpPr>
        <p:spPr bwMode="auto">
          <a:xfrm>
            <a:off x="3200400" y="6079330"/>
            <a:ext cx="32369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ctr" defTabSz="914400" fontAlgn="base">
              <a:spcBef>
                <a:spcPct val="20000"/>
              </a:spcBef>
              <a:spcAft>
                <a:spcPct val="0"/>
              </a:spcAft>
            </a:pPr>
            <a:r>
              <a:rPr lang="en-IE" sz="2000" dirty="0">
                <a:solidFill>
                  <a:srgbClr val="3333CC"/>
                </a:solidFill>
              </a:rPr>
              <a:t>Weighted  Averaging Filter</a:t>
            </a:r>
            <a:endParaRPr lang="en-US" sz="2000" dirty="0">
              <a:solidFill>
                <a:srgbClr val="3333CC"/>
              </a:solidFill>
            </a:endParaRPr>
          </a:p>
        </p:txBody>
      </p:sp>
      <p:sp>
        <p:nvSpPr>
          <p:cNvPr id="134169" name="Line 23"/>
          <p:cNvSpPr>
            <a:spLocks noChangeShapeType="1"/>
          </p:cNvSpPr>
          <p:nvPr/>
        </p:nvSpPr>
        <p:spPr bwMode="auto">
          <a:xfrm>
            <a:off x="457200" y="1371600"/>
            <a:ext cx="8229600" cy="0"/>
          </a:xfrm>
          <a:prstGeom prst="line">
            <a:avLst/>
          </a:prstGeom>
          <a:noFill/>
          <a:ln w="76200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0550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87FC5132-04B5-4A33-B30D-7454E52808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Smoothing Filters: </a:t>
            </a:r>
            <a:r>
              <a:rPr lang="en-US" altLang="en-US">
                <a:solidFill>
                  <a:schemeClr val="accent2"/>
                </a:solidFill>
              </a:rPr>
              <a:t>Averaging</a:t>
            </a:r>
            <a:r>
              <a:rPr lang="en-US" altLang="en-US"/>
              <a:t> (cont’d)</a:t>
            </a:r>
          </a:p>
        </p:txBody>
      </p:sp>
      <p:pic>
        <p:nvPicPr>
          <p:cNvPr id="26627" name="Picture 4">
            <a:extLst>
              <a:ext uri="{FF2B5EF4-FFF2-40B4-BE49-F238E27FC236}">
                <a16:creationId xmlns:a16="http://schemas.microsoft.com/office/drawing/2014/main" id="{80AF3CDD-A4E2-4669-93B5-3E9CFFFD4294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3124200"/>
            <a:ext cx="7924800" cy="2852738"/>
          </a:xfrm>
          <a:noFill/>
        </p:spPr>
      </p:pic>
      <p:sp>
        <p:nvSpPr>
          <p:cNvPr id="26628" name="Text Box 5">
            <a:extLst>
              <a:ext uri="{FF2B5EF4-FFF2-40B4-BE49-F238E27FC236}">
                <a16:creationId xmlns:a16="http://schemas.microsoft.com/office/drawing/2014/main" id="{5FB49A27-27EC-4158-89CF-53B31186CD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2667001"/>
            <a:ext cx="1845322" cy="369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1413" tIns="45706" rIns="91413" bIns="45706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800">
                <a:solidFill>
                  <a:srgbClr val="FFFFFF"/>
                </a:solidFill>
              </a:rPr>
              <a:t>15 x 15 averaging</a:t>
            </a:r>
          </a:p>
        </p:txBody>
      </p:sp>
      <p:sp>
        <p:nvSpPr>
          <p:cNvPr id="26629" name="Text Box 6">
            <a:extLst>
              <a:ext uri="{FF2B5EF4-FFF2-40B4-BE49-F238E27FC236}">
                <a16:creationId xmlns:a16="http://schemas.microsoft.com/office/drawing/2014/main" id="{51609428-D2D5-4839-8919-C76AE11B8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1" y="2667001"/>
            <a:ext cx="1960739" cy="369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1413" tIns="45706" rIns="91413" bIns="45706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800">
                <a:solidFill>
                  <a:srgbClr val="FFFFFF"/>
                </a:solidFill>
              </a:rPr>
              <a:t>image thresholding</a:t>
            </a:r>
          </a:p>
        </p:txBody>
      </p:sp>
      <p:sp>
        <p:nvSpPr>
          <p:cNvPr id="26630" name="Text Box 7">
            <a:extLst>
              <a:ext uri="{FF2B5EF4-FFF2-40B4-BE49-F238E27FC236}">
                <a16:creationId xmlns:a16="http://schemas.microsoft.com/office/drawing/2014/main" id="{B3CF9C66-63AF-4280-BE19-6C26401DFB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6" y="1717676"/>
            <a:ext cx="5340703" cy="46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1413" tIns="45706" rIns="91413" bIns="45706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rgbClr val="FF9933"/>
                </a:solidFill>
              </a:rPr>
              <a:t>Example:</a:t>
            </a:r>
            <a:r>
              <a:rPr lang="en-US" altLang="en-US">
                <a:solidFill>
                  <a:srgbClr val="FFFFFF"/>
                </a:solidFill>
              </a:rPr>
              <a:t> extract largest, brightest objects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42C51E9D-9DDF-4037-952D-78BA378CB7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Smoothing filters: </a:t>
            </a:r>
            <a:r>
              <a:rPr lang="en-US" altLang="en-US">
                <a:solidFill>
                  <a:schemeClr val="accent2"/>
                </a:solidFill>
              </a:rPr>
              <a:t>Gaussian</a:t>
            </a:r>
          </a:p>
        </p:txBody>
      </p:sp>
      <p:sp>
        <p:nvSpPr>
          <p:cNvPr id="405507" name="Rectangle 3">
            <a:extLst>
              <a:ext uri="{FF2B5EF4-FFF2-40B4-BE49-F238E27FC236}">
                <a16:creationId xmlns:a16="http://schemas.microsoft.com/office/drawing/2014/main" id="{178A233F-FB5B-40CA-AEA6-0F28150866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752600"/>
            <a:ext cx="7772400" cy="4114800"/>
          </a:xfrm>
        </p:spPr>
        <p:txBody>
          <a:bodyPr/>
          <a:lstStyle/>
          <a:p>
            <a:pPr>
              <a:defRPr/>
            </a:pPr>
            <a:r>
              <a:rPr lang="en-US" dirty="0"/>
              <a:t>The weights are Gaussian samples: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b="1" dirty="0">
              <a:cs typeface="Times New Roman" pitchFamily="18" charset="0"/>
            </a:endParaRPr>
          </a:p>
          <a:p>
            <a:pPr marL="0" indent="0">
              <a:buNone/>
              <a:defRPr/>
            </a:pPr>
            <a:endParaRPr lang="en-US" dirty="0">
              <a:cs typeface="Times New Roman" pitchFamily="18" charset="0"/>
            </a:endParaRPr>
          </a:p>
        </p:txBody>
      </p:sp>
      <p:pic>
        <p:nvPicPr>
          <p:cNvPr id="27652" name="Picture 5">
            <a:extLst>
              <a:ext uri="{FF2B5EF4-FFF2-40B4-BE49-F238E27FC236}">
                <a16:creationId xmlns:a16="http://schemas.microsoft.com/office/drawing/2014/main" id="{10A37C0E-6CE3-4FF1-9DCB-E0990DCB4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88" y="3851278"/>
            <a:ext cx="2667000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27653" name="Picture 7">
            <a:extLst>
              <a:ext uri="{FF2B5EF4-FFF2-40B4-BE49-F238E27FC236}">
                <a16:creationId xmlns:a16="http://schemas.microsoft.com/office/drawing/2014/main" id="{D4337580-E51B-48F1-B76A-F68ED6E32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644775"/>
            <a:ext cx="2239963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27654" name="Picture 4">
            <a:extLst>
              <a:ext uri="{FF2B5EF4-FFF2-40B4-BE49-F238E27FC236}">
                <a16:creationId xmlns:a16="http://schemas.microsoft.com/office/drawing/2014/main" id="{9473CADB-15F8-4B88-8BCA-DB7281506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" t="12544" r="36736" b="64525"/>
          <a:stretch>
            <a:fillRect/>
          </a:stretch>
        </p:blipFill>
        <p:spPr bwMode="auto">
          <a:xfrm>
            <a:off x="949325" y="2479675"/>
            <a:ext cx="4038600" cy="95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5" name="Picture 8">
            <a:extLst>
              <a:ext uri="{FF2B5EF4-FFF2-40B4-BE49-F238E27FC236}">
                <a16:creationId xmlns:a16="http://schemas.microsoft.com/office/drawing/2014/main" id="{B4816793-81DB-4D3F-B194-7757C90D1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25" y="5895975"/>
            <a:ext cx="54864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6" name="TextBox 1">
            <a:extLst>
              <a:ext uri="{FF2B5EF4-FFF2-40B4-BE49-F238E27FC236}">
                <a16:creationId xmlns:a16="http://schemas.microsoft.com/office/drawing/2014/main" id="{02CAA0FB-2752-4CB5-81E8-35ADB0DB4D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2" y="5713414"/>
            <a:ext cx="2084170" cy="830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3" tIns="45706" rIns="91413" bIns="45706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rgbClr val="FFFFFF"/>
                </a:solidFill>
              </a:rPr>
              <a:t>mask size is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rgbClr val="FFFFFF"/>
                </a:solidFill>
              </a:rPr>
              <a:t>a function of </a:t>
            </a:r>
            <a:r>
              <a:rPr lang="el-GR" altLang="en-US" b="1">
                <a:solidFill>
                  <a:srgbClr val="FFFFFF"/>
                </a:solidFill>
                <a:cs typeface="Times New Roman" panose="02020603050405020304" pitchFamily="18" charset="0"/>
              </a:rPr>
              <a:t>σ</a:t>
            </a:r>
            <a:r>
              <a:rPr lang="en-US" altLang="en-US">
                <a:solidFill>
                  <a:srgbClr val="FFFFFF"/>
                </a:solidFill>
              </a:rPr>
              <a:t>:</a:t>
            </a:r>
          </a:p>
        </p:txBody>
      </p:sp>
      <p:sp>
        <p:nvSpPr>
          <p:cNvPr id="27657" name="TextBox 8">
            <a:extLst>
              <a:ext uri="{FF2B5EF4-FFF2-40B4-BE49-F238E27FC236}">
                <a16:creationId xmlns:a16="http://schemas.microsoft.com/office/drawing/2014/main" id="{DEA503FF-32C6-4883-94A6-83D4AB8446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3679828"/>
            <a:ext cx="1063057" cy="46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3" tIns="45706" rIns="91413" bIns="45706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l-GR" altLang="en-US">
                <a:solidFill>
                  <a:srgbClr val="FFFFFF"/>
                </a:solidFill>
                <a:cs typeface="Times New Roman" panose="02020603050405020304" pitchFamily="18" charset="0"/>
              </a:rPr>
              <a:t>σ</a:t>
            </a:r>
            <a:r>
              <a:rPr lang="en-US" altLang="en-US">
                <a:solidFill>
                  <a:srgbClr val="FFFFFF"/>
                </a:solidFill>
                <a:cs typeface="Times New Roman" panose="02020603050405020304" pitchFamily="18" charset="0"/>
              </a:rPr>
              <a:t> = 1.4</a:t>
            </a:r>
            <a:endParaRPr lang="en-US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2">
            <a:extLst>
              <a:ext uri="{FF2B5EF4-FFF2-40B4-BE49-F238E27FC236}">
                <a16:creationId xmlns:a16="http://schemas.microsoft.com/office/drawing/2014/main" id="{FD92739F-3F35-4921-888C-8F5D6165E6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chemeClr val="accent2"/>
                </a:solidFill>
              </a:rPr>
              <a:t>Order-statistics filtering</a:t>
            </a:r>
            <a:endParaRPr lang="en-US" altLang="en-US">
              <a:solidFill>
                <a:srgbClr val="000000"/>
              </a:solidFill>
              <a:latin typeface="Arial Black" panose="020B0A04020102020204" pitchFamily="34" charset="0"/>
            </a:endParaRPr>
          </a:p>
        </p:txBody>
      </p:sp>
      <p:sp>
        <p:nvSpPr>
          <p:cNvPr id="20486" name="Rectangle 3">
            <a:extLst>
              <a:ext uri="{FF2B5EF4-FFF2-40B4-BE49-F238E27FC236}">
                <a16:creationId xmlns:a16="http://schemas.microsoft.com/office/drawing/2014/main" id="{3180E3AF-E072-42DA-B1FF-470CF9278E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Nonlinear spatial filters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Output is based on order of gray levels in the masked area (sub-image)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Examples: Median filtering, Max &amp; Min filtering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>
                <a:solidFill>
                  <a:schemeClr val="accent2"/>
                </a:solidFill>
              </a:rPr>
              <a:t>Median filtering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Assigns the mid value of all the gray levels in the mask to the center of mask;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Particularly effective when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the noise pattern consists of strong, spiky components (impulse noise, salt-and-pepper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edges are to be preserved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Force points with distinct gray levels to be more like their neighbors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67945" y="923291"/>
            <a:ext cx="6008115" cy="1243286"/>
          </a:xfrm>
          <a:prstGeom prst="rect">
            <a:avLst/>
          </a:prstGeom>
        </p:spPr>
        <p:txBody>
          <a:bodyPr vert="horz" wrap="square" lIns="0" tIns="12062" rIns="0" bIns="0" rtlCol="0">
            <a:spAutoFit/>
          </a:bodyPr>
          <a:lstStyle/>
          <a:p>
            <a:pPr marL="20949" marR="5078" indent="769396">
              <a:spcBef>
                <a:spcPts val="95"/>
              </a:spcBef>
              <a:tabLst>
                <a:tab pos="3701604" algn="l"/>
              </a:tabLst>
            </a:pPr>
            <a:r>
              <a:rPr spc="-5" dirty="0"/>
              <a:t>Non-</a:t>
            </a:r>
            <a:r>
              <a:rPr spc="15" dirty="0"/>
              <a:t> </a:t>
            </a:r>
            <a:r>
              <a:rPr spc="-5" dirty="0"/>
              <a:t>Linear	Spatial  Filter(order </a:t>
            </a:r>
            <a:r>
              <a:rPr dirty="0"/>
              <a:t>Statistic</a:t>
            </a:r>
            <a:r>
              <a:rPr spc="-65" dirty="0"/>
              <a:t> </a:t>
            </a:r>
            <a:r>
              <a:rPr spc="-5" dirty="0"/>
              <a:t>Filter)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2000" y="2303301"/>
            <a:ext cx="7620000" cy="2942031"/>
          </a:xfrm>
          <a:prstGeom prst="rect">
            <a:avLst/>
          </a:prstGeom>
        </p:spPr>
        <p:txBody>
          <a:bodyPr vert="horz" wrap="square" lIns="0" tIns="93318" rIns="0" bIns="0" rtlCol="0">
            <a:spAutoFit/>
          </a:bodyPr>
          <a:lstStyle/>
          <a:p>
            <a:pPr marL="286302">
              <a:spcBef>
                <a:spcPts val="735"/>
              </a:spcBef>
            </a:pPr>
            <a:r>
              <a:rPr sz="2600" b="1" dirty="0">
                <a:latin typeface="Times New Roman"/>
                <a:cs typeface="Times New Roman"/>
              </a:rPr>
              <a:t>MEDIAN</a:t>
            </a:r>
            <a:r>
              <a:rPr sz="2600" b="1" spc="-40" dirty="0">
                <a:latin typeface="Times New Roman"/>
                <a:cs typeface="Times New Roman"/>
              </a:rPr>
              <a:t> </a:t>
            </a:r>
            <a:r>
              <a:rPr sz="2600" b="1" spc="-35" dirty="0">
                <a:latin typeface="Times New Roman"/>
                <a:cs typeface="Times New Roman"/>
              </a:rPr>
              <a:t>FILTER:</a:t>
            </a:r>
            <a:endParaRPr sz="2600" dirty="0">
              <a:latin typeface="Times New Roman"/>
              <a:cs typeface="Times New Roman"/>
            </a:endParaRPr>
          </a:p>
          <a:p>
            <a:pPr marL="286302" marR="5078" indent="-274240" algn="just">
              <a:spcBef>
                <a:spcPts val="585"/>
              </a:spcBef>
            </a:pPr>
            <a:r>
              <a:rPr sz="2000" i="1" spc="-10" dirty="0">
                <a:solidFill>
                  <a:srgbClr val="9F2936"/>
                </a:solidFill>
                <a:latin typeface="Comic Sans MS"/>
                <a:cs typeface="Comic Sans MS"/>
              </a:rPr>
              <a:t>O </a:t>
            </a:r>
            <a:r>
              <a:rPr sz="2400" dirty="0">
                <a:latin typeface="Times New Roman"/>
                <a:cs typeface="Times New Roman"/>
              </a:rPr>
              <a:t>This </a:t>
            </a:r>
            <a:r>
              <a:rPr sz="2400" spc="-5" dirty="0">
                <a:latin typeface="Times New Roman"/>
                <a:cs typeface="Times New Roman"/>
              </a:rPr>
              <a:t>filter ordering </a:t>
            </a:r>
            <a:r>
              <a:rPr sz="2400" dirty="0">
                <a:latin typeface="Times New Roman"/>
                <a:cs typeface="Times New Roman"/>
              </a:rPr>
              <a:t>the pixels by </a:t>
            </a:r>
            <a:r>
              <a:rPr sz="2400" spc="-5" dirty="0">
                <a:latin typeface="Times New Roman"/>
                <a:cs typeface="Times New Roman"/>
              </a:rPr>
              <a:t>replacing the </a:t>
            </a:r>
            <a:r>
              <a:rPr sz="2400" dirty="0">
                <a:latin typeface="Times New Roman"/>
                <a:cs typeface="Times New Roman"/>
              </a:rPr>
              <a:t>value of  the </a:t>
            </a:r>
            <a:r>
              <a:rPr sz="2400" spc="-5" dirty="0">
                <a:latin typeface="Times New Roman"/>
                <a:cs typeface="Times New Roman"/>
              </a:rPr>
              <a:t>center pixel with the value </a:t>
            </a:r>
            <a:r>
              <a:rPr sz="2400" dirty="0">
                <a:latin typeface="Times New Roman"/>
                <a:cs typeface="Times New Roman"/>
              </a:rPr>
              <a:t>of rank </a:t>
            </a:r>
            <a:r>
              <a:rPr sz="2400" spc="-5" dirty="0">
                <a:latin typeface="Times New Roman"/>
                <a:cs typeface="Times New Roman"/>
              </a:rPr>
              <a:t>list. The best  </a:t>
            </a:r>
            <a:r>
              <a:rPr sz="2400" dirty="0">
                <a:latin typeface="Times New Roman"/>
                <a:cs typeface="Times New Roman"/>
              </a:rPr>
              <a:t>know</a:t>
            </a:r>
            <a:r>
              <a:rPr lang="en-US" sz="2400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 filter </a:t>
            </a:r>
            <a:r>
              <a:rPr sz="2400" spc="-5" dirty="0">
                <a:latin typeface="Times New Roman"/>
                <a:cs typeface="Times New Roman"/>
              </a:rPr>
              <a:t>in this category </a:t>
            </a:r>
            <a:r>
              <a:rPr sz="2400" dirty="0">
                <a:latin typeface="Times New Roman"/>
                <a:cs typeface="Times New Roman"/>
              </a:rPr>
              <a:t>is </a:t>
            </a:r>
            <a:r>
              <a:rPr sz="2400" spc="-5" dirty="0">
                <a:latin typeface="Times New Roman"/>
                <a:cs typeface="Times New Roman"/>
              </a:rPr>
              <a:t>median </a:t>
            </a:r>
            <a:r>
              <a:rPr sz="2400" spc="-25" dirty="0">
                <a:latin typeface="Times New Roman"/>
                <a:cs typeface="Times New Roman"/>
              </a:rPr>
              <a:t>filter. </a:t>
            </a:r>
            <a:r>
              <a:rPr sz="2400" spc="-5" dirty="0">
                <a:latin typeface="Times New Roman"/>
                <a:cs typeface="Times New Roman"/>
              </a:rPr>
              <a:t>This </a:t>
            </a:r>
            <a:r>
              <a:rPr sz="2400" spc="-10" dirty="0">
                <a:latin typeface="Times New Roman"/>
                <a:cs typeface="Times New Roman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best  for noise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reduction.</a:t>
            </a:r>
          </a:p>
          <a:p>
            <a:pPr marL="286302" marR="5078" indent="-274240" algn="just">
              <a:spcBef>
                <a:spcPts val="575"/>
              </a:spcBef>
            </a:pPr>
            <a:r>
              <a:rPr sz="2000" i="1" spc="-10" dirty="0">
                <a:solidFill>
                  <a:srgbClr val="9F2936"/>
                </a:solidFill>
                <a:latin typeface="Comic Sans MS"/>
                <a:cs typeface="Comic Sans MS"/>
              </a:rPr>
              <a:t>O </a:t>
            </a:r>
            <a:r>
              <a:rPr sz="2400" dirty="0">
                <a:latin typeface="Times New Roman"/>
                <a:cs typeface="Times New Roman"/>
              </a:rPr>
              <a:t>This </a:t>
            </a:r>
            <a:r>
              <a:rPr sz="2400" spc="-5" dirty="0">
                <a:latin typeface="Times New Roman"/>
                <a:cs typeface="Times New Roman"/>
              </a:rPr>
              <a:t>median filter </a:t>
            </a:r>
            <a:r>
              <a:rPr sz="2400" dirty="0">
                <a:latin typeface="Times New Roman"/>
                <a:cs typeface="Times New Roman"/>
              </a:rPr>
              <a:t>is </a:t>
            </a:r>
            <a:r>
              <a:rPr sz="2400" spc="-10" dirty="0">
                <a:latin typeface="Times New Roman"/>
                <a:cs typeface="Times New Roman"/>
              </a:rPr>
              <a:t>effective </a:t>
            </a:r>
            <a:r>
              <a:rPr sz="2400" dirty="0">
                <a:latin typeface="Times New Roman"/>
                <a:cs typeface="Times New Roman"/>
              </a:rPr>
              <a:t>for impulse </a:t>
            </a:r>
            <a:r>
              <a:rPr sz="2400" spc="-5" dirty="0">
                <a:latin typeface="Times New Roman"/>
                <a:cs typeface="Times New Roman"/>
              </a:rPr>
              <a:t>noise called  as </a:t>
            </a:r>
            <a:r>
              <a:rPr sz="2400" dirty="0">
                <a:latin typeface="Times New Roman"/>
                <a:cs typeface="Times New Roman"/>
              </a:rPr>
              <a:t>salt &amp; pepper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noise.</a:t>
            </a:r>
          </a:p>
        </p:txBody>
      </p:sp>
    </p:spTree>
    <p:extLst>
      <p:ext uri="{BB962C8B-B14F-4D97-AF65-F5344CB8AC3E}">
        <p14:creationId xmlns:p14="http://schemas.microsoft.com/office/powerpoint/2010/main" val="36691884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Date Placeholder 3">
            <a:extLst>
              <a:ext uri="{FF2B5EF4-FFF2-40B4-BE49-F238E27FC236}">
                <a16:creationId xmlns:a16="http://schemas.microsoft.com/office/drawing/2014/main" id="{E8F26348-685C-4FD9-87FB-5C9320D2868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734" indent="-285666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2667" indent="-228533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99732" indent="-228533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6800" indent="-228533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3867" indent="-22853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0933" indent="-22853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8000" indent="-22853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5066" indent="-22853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9E729B74-F817-4C52-ACBA-FD48919C4C54}" type="datetime1">
              <a:rPr lang="en-US" altLang="en-US" sz="1400" b="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1/15/2021</a:t>
            </a:fld>
            <a:endParaRPr lang="en-US" altLang="en-US" sz="1400" b="0">
              <a:solidFill>
                <a:srgbClr val="000000"/>
              </a:solidFill>
            </a:endParaRPr>
          </a:p>
        </p:txBody>
      </p:sp>
      <p:sp>
        <p:nvSpPr>
          <p:cNvPr id="21507" name="Footer Placeholder 4">
            <a:extLst>
              <a:ext uri="{FF2B5EF4-FFF2-40B4-BE49-F238E27FC236}">
                <a16:creationId xmlns:a16="http://schemas.microsoft.com/office/drawing/2014/main" id="{50E794BA-83D3-4113-93F4-4A62F4017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734" indent="-285666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2667" indent="-228533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99732" indent="-228533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6800" indent="-228533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3867" indent="-22853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0933" indent="-22853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8000" indent="-22853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5066" indent="-22853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400" b="0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21508" name="Slide Number Placeholder 5">
            <a:extLst>
              <a:ext uri="{FF2B5EF4-FFF2-40B4-BE49-F238E27FC236}">
                <a16:creationId xmlns:a16="http://schemas.microsoft.com/office/drawing/2014/main" id="{FEC820C7-DB6A-479F-A73C-CA00A08F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734" indent="-285666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2667" indent="-228533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99732" indent="-228533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6800" indent="-228533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3867" indent="-22853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0933" indent="-22853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8000" indent="-22853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5066" indent="-22853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84F88FC6-ED90-4AA8-B648-BB830D538E9E}" type="slidenum">
              <a:rPr lang="en-US" altLang="en-US" sz="1400" b="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48</a:t>
            </a:fld>
            <a:endParaRPr lang="en-US" altLang="en-US" sz="1400" b="0">
              <a:solidFill>
                <a:srgbClr val="000000"/>
              </a:solidFill>
            </a:endParaRPr>
          </a:p>
        </p:txBody>
      </p:sp>
      <p:sp>
        <p:nvSpPr>
          <p:cNvPr id="21509" name="Rectangle 2">
            <a:extLst>
              <a:ext uri="{FF2B5EF4-FFF2-40B4-BE49-F238E27FC236}">
                <a16:creationId xmlns:a16="http://schemas.microsoft.com/office/drawing/2014/main" id="{65810684-4990-4897-86AA-66F585DAB8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Median Filtering</a:t>
            </a:r>
          </a:p>
        </p:txBody>
      </p:sp>
      <p:pic>
        <p:nvPicPr>
          <p:cNvPr id="21510" name="Picture 4">
            <a:extLst>
              <a:ext uri="{FF2B5EF4-FFF2-40B4-BE49-F238E27FC236}">
                <a16:creationId xmlns:a16="http://schemas.microsoft.com/office/drawing/2014/main" id="{FFCEFE06-CB53-493B-9B1D-E49DBE041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371600"/>
            <a:ext cx="471487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Date Placeholder 3">
            <a:extLst>
              <a:ext uri="{FF2B5EF4-FFF2-40B4-BE49-F238E27FC236}">
                <a16:creationId xmlns:a16="http://schemas.microsoft.com/office/drawing/2014/main" id="{0832DE80-26E1-4091-8530-902F50E93A1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734" indent="-285666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2667" indent="-228533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99732" indent="-228533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6800" indent="-228533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3867" indent="-22853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0933" indent="-22853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8000" indent="-22853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5066" indent="-22853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CD1DD2B9-7DD2-4AC3-95CA-DA2EC295CF22}" type="datetime1">
              <a:rPr lang="en-US" altLang="en-US" sz="1400" b="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1/15/2021</a:t>
            </a:fld>
            <a:endParaRPr lang="en-US" altLang="en-US" sz="1400" b="0">
              <a:solidFill>
                <a:srgbClr val="000000"/>
              </a:solidFill>
            </a:endParaRPr>
          </a:p>
        </p:txBody>
      </p:sp>
      <p:sp>
        <p:nvSpPr>
          <p:cNvPr id="22531" name="Footer Placeholder 4">
            <a:extLst>
              <a:ext uri="{FF2B5EF4-FFF2-40B4-BE49-F238E27FC236}">
                <a16:creationId xmlns:a16="http://schemas.microsoft.com/office/drawing/2014/main" id="{AAA04AC4-46E3-4EAD-BB41-4059DCE91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734" indent="-285666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2667" indent="-228533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99732" indent="-228533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6800" indent="-228533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3867" indent="-22853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0933" indent="-22853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8000" indent="-22853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5066" indent="-22853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400" b="0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22532" name="Slide Number Placeholder 5">
            <a:extLst>
              <a:ext uri="{FF2B5EF4-FFF2-40B4-BE49-F238E27FC236}">
                <a16:creationId xmlns:a16="http://schemas.microsoft.com/office/drawing/2014/main" id="{386531FB-8CB5-4F65-86A3-5BFFA2206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734" indent="-285666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2667" indent="-228533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99732" indent="-228533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6800" indent="-228533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3867" indent="-22853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0933" indent="-22853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8000" indent="-22853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5066" indent="-22853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18D4374D-6795-4BA7-8219-A245FF72D8C4}" type="slidenum">
              <a:rPr lang="en-US" altLang="en-US" sz="1400" b="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49</a:t>
            </a:fld>
            <a:endParaRPr lang="en-US" altLang="en-US" sz="1400" b="0">
              <a:solidFill>
                <a:srgbClr val="000000"/>
              </a:solidFill>
            </a:endParaRPr>
          </a:p>
        </p:txBody>
      </p:sp>
      <p:sp>
        <p:nvSpPr>
          <p:cNvPr id="22533" name="Rectangle 2">
            <a:extLst>
              <a:ext uri="{FF2B5EF4-FFF2-40B4-BE49-F238E27FC236}">
                <a16:creationId xmlns:a16="http://schemas.microsoft.com/office/drawing/2014/main" id="{CA34A3F5-97D8-4FE9-B908-A641A6D478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Median Filtering (example)</a:t>
            </a:r>
          </a:p>
        </p:txBody>
      </p:sp>
      <p:pic>
        <p:nvPicPr>
          <p:cNvPr id="22534" name="Picture 4">
            <a:extLst>
              <a:ext uri="{FF2B5EF4-FFF2-40B4-BE49-F238E27FC236}">
                <a16:creationId xmlns:a16="http://schemas.microsoft.com/office/drawing/2014/main" id="{E094BDDC-1385-4E2B-B92E-DEE1B43CAE9A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1763713"/>
            <a:ext cx="8763000" cy="4014787"/>
          </a:xfr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0929" y="376212"/>
            <a:ext cx="5240316" cy="682020"/>
          </a:xfrm>
          <a:prstGeom prst="rect">
            <a:avLst/>
          </a:prstGeom>
        </p:spPr>
        <p:txBody>
          <a:bodyPr vert="horz" wrap="square" lIns="0" tIns="11132" rIns="0" bIns="0" rtlCol="0">
            <a:spAutoFit/>
          </a:bodyPr>
          <a:lstStyle/>
          <a:p>
            <a:pPr marL="11132">
              <a:spcBef>
                <a:spcPts val="88"/>
              </a:spcBef>
            </a:pPr>
            <a:r>
              <a:rPr sz="4200" spc="-281" dirty="0">
                <a:solidFill>
                  <a:srgbClr val="00AF4F"/>
                </a:solidFill>
              </a:rPr>
              <a:t>Spatial</a:t>
            </a:r>
            <a:r>
              <a:rPr sz="4200" spc="-232" dirty="0">
                <a:solidFill>
                  <a:srgbClr val="00AF4F"/>
                </a:solidFill>
              </a:rPr>
              <a:t> </a:t>
            </a:r>
            <a:r>
              <a:rPr sz="4200" spc="-263" dirty="0">
                <a:solidFill>
                  <a:srgbClr val="00AF4F"/>
                </a:solidFill>
              </a:rPr>
              <a:t>Filtering</a:t>
            </a:r>
            <a:endParaRPr sz="4200" dirty="0"/>
          </a:p>
        </p:txBody>
      </p:sp>
      <p:sp>
        <p:nvSpPr>
          <p:cNvPr id="3" name="object 3"/>
          <p:cNvSpPr txBox="1"/>
          <p:nvPr/>
        </p:nvSpPr>
        <p:spPr>
          <a:xfrm>
            <a:off x="729348" y="1052542"/>
            <a:ext cx="7361897" cy="5112555"/>
          </a:xfrm>
          <a:prstGeom prst="rect">
            <a:avLst/>
          </a:prstGeom>
        </p:spPr>
        <p:txBody>
          <a:bodyPr vert="horz" wrap="square" lIns="0" tIns="56771" rIns="0" bIns="0" rtlCol="0">
            <a:spAutoFit/>
          </a:bodyPr>
          <a:lstStyle/>
          <a:p>
            <a:pPr marL="406322" indent="-395746">
              <a:spcBef>
                <a:spcPts val="446"/>
              </a:spcBef>
              <a:buFont typeface="Wingdings"/>
              <a:buChar char=""/>
              <a:tabLst>
                <a:tab pos="406878" algn="l"/>
              </a:tabLst>
            </a:pPr>
            <a:r>
              <a:rPr sz="2800" b="1" i="1" spc="-254" dirty="0">
                <a:solidFill>
                  <a:srgbClr val="FF0000"/>
                </a:solidFill>
                <a:latin typeface="Arial"/>
                <a:cs typeface="Arial"/>
              </a:rPr>
              <a:t>Background</a:t>
            </a:r>
            <a:r>
              <a:rPr sz="2800" b="1" i="1" spc="-136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i="1" spc="-162" dirty="0">
                <a:solidFill>
                  <a:srgbClr val="FF0000"/>
                </a:solidFill>
                <a:latin typeface="Arial"/>
                <a:cs typeface="Arial"/>
              </a:rPr>
              <a:t>:</a:t>
            </a:r>
            <a:endParaRPr sz="28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729710" marR="121897" lvl="1" indent="-281085">
              <a:lnSpc>
                <a:spcPts val="2630"/>
              </a:lnSpc>
              <a:spcBef>
                <a:spcPts val="680"/>
              </a:spcBef>
              <a:buSzPct val="96428"/>
              <a:buFont typeface="Wingdings"/>
              <a:buChar char=""/>
              <a:tabLst>
                <a:tab pos="698540" algn="l"/>
              </a:tabLst>
            </a:pPr>
            <a:r>
              <a:rPr sz="2500" spc="-75" dirty="0">
                <a:solidFill>
                  <a:srgbClr val="6F2F9F"/>
                </a:solidFill>
                <a:latin typeface="Arial"/>
                <a:cs typeface="Arial"/>
              </a:rPr>
              <a:t>Filter </a:t>
            </a:r>
            <a:r>
              <a:rPr sz="2500" spc="-44" dirty="0">
                <a:solidFill>
                  <a:srgbClr val="6F2F9F"/>
                </a:solidFill>
                <a:latin typeface="Arial"/>
                <a:cs typeface="Arial"/>
              </a:rPr>
              <a:t>term </a:t>
            </a:r>
            <a:r>
              <a:rPr sz="2500" spc="-35" dirty="0">
                <a:solidFill>
                  <a:srgbClr val="6F2F9F"/>
                </a:solidFill>
                <a:latin typeface="Arial"/>
                <a:cs typeface="Arial"/>
              </a:rPr>
              <a:t>in </a:t>
            </a:r>
            <a:r>
              <a:rPr sz="2500" spc="-83" dirty="0">
                <a:solidFill>
                  <a:srgbClr val="6F2F9F"/>
                </a:solidFill>
                <a:latin typeface="Times New Roman"/>
                <a:cs typeface="Times New Roman"/>
              </a:rPr>
              <a:t>“</a:t>
            </a:r>
            <a:r>
              <a:rPr sz="2500" spc="-83" dirty="0">
                <a:solidFill>
                  <a:srgbClr val="6F2F9F"/>
                </a:solidFill>
                <a:latin typeface="Arial"/>
                <a:cs typeface="Arial"/>
              </a:rPr>
              <a:t>Digital </a:t>
            </a:r>
            <a:r>
              <a:rPr sz="2500" spc="-132" dirty="0">
                <a:solidFill>
                  <a:srgbClr val="6F2F9F"/>
                </a:solidFill>
                <a:latin typeface="Arial"/>
                <a:cs typeface="Arial"/>
              </a:rPr>
              <a:t>image </a:t>
            </a:r>
            <a:r>
              <a:rPr sz="2500" spc="-105" dirty="0">
                <a:solidFill>
                  <a:srgbClr val="6F2F9F"/>
                </a:solidFill>
                <a:latin typeface="Arial"/>
                <a:cs typeface="Arial"/>
              </a:rPr>
              <a:t>processing</a:t>
            </a:r>
            <a:r>
              <a:rPr sz="2500" spc="-105" dirty="0">
                <a:solidFill>
                  <a:srgbClr val="6F2F9F"/>
                </a:solidFill>
                <a:latin typeface="Times New Roman"/>
                <a:cs typeface="Times New Roman"/>
              </a:rPr>
              <a:t>” </a:t>
            </a:r>
            <a:r>
              <a:rPr sz="2500" spc="-132" dirty="0">
                <a:solidFill>
                  <a:srgbClr val="6F2F9F"/>
                </a:solidFill>
                <a:latin typeface="Arial"/>
                <a:cs typeface="Arial"/>
              </a:rPr>
              <a:t>is </a:t>
            </a:r>
            <a:r>
              <a:rPr sz="2500" spc="-70" dirty="0">
                <a:solidFill>
                  <a:srgbClr val="6F2F9F"/>
                </a:solidFill>
                <a:latin typeface="Arial"/>
                <a:cs typeface="Arial"/>
              </a:rPr>
              <a:t>referred</a:t>
            </a:r>
            <a:r>
              <a:rPr sz="2500" spc="-259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500" spc="-18" dirty="0">
                <a:solidFill>
                  <a:srgbClr val="6F2F9F"/>
                </a:solidFill>
                <a:latin typeface="Arial"/>
                <a:cs typeface="Arial"/>
              </a:rPr>
              <a:t>to  </a:t>
            </a:r>
            <a:r>
              <a:rPr sz="2500" spc="-53" dirty="0">
                <a:solidFill>
                  <a:srgbClr val="6F2F9F"/>
                </a:solidFill>
                <a:latin typeface="Arial"/>
                <a:cs typeface="Arial"/>
              </a:rPr>
              <a:t>the</a:t>
            </a:r>
            <a:r>
              <a:rPr sz="2500" spc="-57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500" spc="-136" dirty="0">
                <a:solidFill>
                  <a:srgbClr val="BF0000"/>
                </a:solidFill>
                <a:latin typeface="Arial"/>
                <a:cs typeface="Arial"/>
              </a:rPr>
              <a:t>subimage</a:t>
            </a:r>
            <a:endParaRPr sz="25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729710" marR="143047" lvl="1" indent="-280530">
              <a:lnSpc>
                <a:spcPts val="2648"/>
              </a:lnSpc>
              <a:spcBef>
                <a:spcPts val="9"/>
              </a:spcBef>
              <a:buSzPct val="96428"/>
              <a:buFont typeface="Wingdings"/>
              <a:buChar char=""/>
              <a:tabLst>
                <a:tab pos="698540" algn="l"/>
              </a:tabLst>
            </a:pPr>
            <a:r>
              <a:rPr sz="2500" spc="-140" dirty="0">
                <a:solidFill>
                  <a:srgbClr val="6F2F9F"/>
                </a:solidFill>
                <a:latin typeface="Arial"/>
                <a:cs typeface="Arial"/>
              </a:rPr>
              <a:t>There </a:t>
            </a:r>
            <a:r>
              <a:rPr sz="2500" spc="-123" dirty="0">
                <a:solidFill>
                  <a:srgbClr val="6F2F9F"/>
                </a:solidFill>
                <a:latin typeface="Arial"/>
                <a:cs typeface="Arial"/>
              </a:rPr>
              <a:t>are </a:t>
            </a:r>
            <a:r>
              <a:rPr sz="2500" spc="-88" dirty="0">
                <a:solidFill>
                  <a:srgbClr val="6F2F9F"/>
                </a:solidFill>
                <a:latin typeface="Arial"/>
                <a:cs typeface="Arial"/>
              </a:rPr>
              <a:t>others </a:t>
            </a:r>
            <a:r>
              <a:rPr sz="2500" spc="-44" dirty="0">
                <a:solidFill>
                  <a:srgbClr val="6F2F9F"/>
                </a:solidFill>
                <a:latin typeface="Arial"/>
                <a:cs typeface="Arial"/>
              </a:rPr>
              <a:t>term </a:t>
            </a:r>
            <a:r>
              <a:rPr sz="2500" spc="-18" dirty="0">
                <a:solidFill>
                  <a:srgbClr val="6F2F9F"/>
                </a:solidFill>
                <a:latin typeface="Arial"/>
                <a:cs typeface="Arial"/>
              </a:rPr>
              <a:t>to </a:t>
            </a:r>
            <a:r>
              <a:rPr sz="2500" spc="-100" dirty="0">
                <a:solidFill>
                  <a:srgbClr val="6F2F9F"/>
                </a:solidFill>
                <a:latin typeface="Arial"/>
                <a:cs typeface="Arial"/>
              </a:rPr>
              <a:t>call </a:t>
            </a:r>
            <a:r>
              <a:rPr sz="2500" spc="-136" dirty="0">
                <a:solidFill>
                  <a:srgbClr val="6F2F9F"/>
                </a:solidFill>
                <a:latin typeface="Arial"/>
                <a:cs typeface="Arial"/>
              </a:rPr>
              <a:t>subimage </a:t>
            </a:r>
            <a:r>
              <a:rPr sz="2500" spc="-158" dirty="0">
                <a:solidFill>
                  <a:srgbClr val="6F2F9F"/>
                </a:solidFill>
                <a:latin typeface="Arial"/>
                <a:cs typeface="Arial"/>
              </a:rPr>
              <a:t>such </a:t>
            </a:r>
            <a:r>
              <a:rPr sz="2500" spc="-228" dirty="0">
                <a:solidFill>
                  <a:srgbClr val="6F2F9F"/>
                </a:solidFill>
                <a:latin typeface="Arial"/>
                <a:cs typeface="Arial"/>
              </a:rPr>
              <a:t>as </a:t>
            </a:r>
            <a:r>
              <a:rPr sz="2500" spc="-145" dirty="0">
                <a:solidFill>
                  <a:srgbClr val="BF0000"/>
                </a:solidFill>
                <a:latin typeface="Arial"/>
                <a:cs typeface="Arial"/>
              </a:rPr>
              <a:t>mask,  </a:t>
            </a:r>
            <a:r>
              <a:rPr sz="2500" spc="-88" dirty="0">
                <a:solidFill>
                  <a:srgbClr val="BF0000"/>
                </a:solidFill>
                <a:latin typeface="Arial"/>
                <a:cs typeface="Arial"/>
              </a:rPr>
              <a:t>kernel, </a:t>
            </a:r>
            <a:r>
              <a:rPr sz="2500" spc="-75" dirty="0">
                <a:solidFill>
                  <a:srgbClr val="BF0000"/>
                </a:solidFill>
                <a:latin typeface="Arial"/>
                <a:cs typeface="Arial"/>
              </a:rPr>
              <a:t>template, </a:t>
            </a:r>
            <a:r>
              <a:rPr sz="2500" spc="-31" dirty="0">
                <a:solidFill>
                  <a:srgbClr val="BF0000"/>
                </a:solidFill>
                <a:latin typeface="Arial"/>
                <a:cs typeface="Arial"/>
              </a:rPr>
              <a:t>or</a:t>
            </a:r>
            <a:r>
              <a:rPr sz="2500" spc="-237" dirty="0">
                <a:solidFill>
                  <a:srgbClr val="BF0000"/>
                </a:solidFill>
                <a:latin typeface="Arial"/>
                <a:cs typeface="Arial"/>
              </a:rPr>
              <a:t> </a:t>
            </a:r>
            <a:r>
              <a:rPr sz="2500" spc="-44" dirty="0">
                <a:solidFill>
                  <a:srgbClr val="BF0000"/>
                </a:solidFill>
                <a:latin typeface="Arial"/>
                <a:cs typeface="Arial"/>
              </a:rPr>
              <a:t>window</a:t>
            </a:r>
            <a:endParaRPr sz="25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729710" marR="1235665" lvl="1" indent="-280530">
              <a:lnSpc>
                <a:spcPts val="2648"/>
              </a:lnSpc>
              <a:spcBef>
                <a:spcPts val="9"/>
              </a:spcBef>
              <a:buSzPct val="96428"/>
              <a:buFont typeface="Wingdings"/>
              <a:buChar char=""/>
              <a:tabLst>
                <a:tab pos="698540" algn="l"/>
              </a:tabLst>
            </a:pPr>
            <a:r>
              <a:rPr sz="2500" spc="-175" dirty="0">
                <a:solidFill>
                  <a:srgbClr val="6F2F9F"/>
                </a:solidFill>
                <a:latin typeface="Arial"/>
                <a:cs typeface="Arial"/>
              </a:rPr>
              <a:t>The </a:t>
            </a:r>
            <a:r>
              <a:rPr sz="2500" spc="-114" dirty="0">
                <a:solidFill>
                  <a:srgbClr val="6F2F9F"/>
                </a:solidFill>
                <a:latin typeface="Arial"/>
                <a:cs typeface="Arial"/>
              </a:rPr>
              <a:t>value </a:t>
            </a:r>
            <a:r>
              <a:rPr sz="2500" spc="-35" dirty="0">
                <a:solidFill>
                  <a:srgbClr val="6F2F9F"/>
                </a:solidFill>
                <a:latin typeface="Arial"/>
                <a:cs typeface="Arial"/>
              </a:rPr>
              <a:t>in </a:t>
            </a:r>
            <a:r>
              <a:rPr sz="2500" spc="-189" dirty="0">
                <a:solidFill>
                  <a:srgbClr val="6F2F9F"/>
                </a:solidFill>
                <a:latin typeface="Arial"/>
                <a:cs typeface="Arial"/>
              </a:rPr>
              <a:t>a </a:t>
            </a:r>
            <a:r>
              <a:rPr sz="2500" spc="-9" dirty="0">
                <a:solidFill>
                  <a:srgbClr val="6F2F9F"/>
                </a:solidFill>
                <a:latin typeface="Arial"/>
                <a:cs typeface="Arial"/>
              </a:rPr>
              <a:t>filter </a:t>
            </a:r>
            <a:r>
              <a:rPr sz="2500" spc="-136" dirty="0">
                <a:solidFill>
                  <a:srgbClr val="6F2F9F"/>
                </a:solidFill>
                <a:latin typeface="Arial"/>
                <a:cs typeface="Arial"/>
              </a:rPr>
              <a:t>subimage </a:t>
            </a:r>
            <a:r>
              <a:rPr sz="2500" spc="-123" dirty="0">
                <a:solidFill>
                  <a:srgbClr val="6F2F9F"/>
                </a:solidFill>
                <a:latin typeface="Arial"/>
                <a:cs typeface="Arial"/>
              </a:rPr>
              <a:t>are </a:t>
            </a:r>
            <a:r>
              <a:rPr sz="2500" spc="-70" dirty="0">
                <a:solidFill>
                  <a:srgbClr val="6F2F9F"/>
                </a:solidFill>
                <a:latin typeface="Arial"/>
                <a:cs typeface="Arial"/>
              </a:rPr>
              <a:t>referred</a:t>
            </a:r>
            <a:r>
              <a:rPr sz="2500" spc="-197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500" spc="-228" dirty="0">
                <a:solidFill>
                  <a:srgbClr val="6F2F9F"/>
                </a:solidFill>
                <a:latin typeface="Arial"/>
                <a:cs typeface="Arial"/>
              </a:rPr>
              <a:t>as </a:t>
            </a:r>
            <a:r>
              <a:rPr sz="2500" spc="-228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2500" spc="-83" dirty="0">
                <a:solidFill>
                  <a:srgbClr val="00AFEF"/>
                </a:solidFill>
                <a:latin typeface="Arial"/>
                <a:cs typeface="Arial"/>
              </a:rPr>
              <a:t>coefficients, </a:t>
            </a:r>
            <a:r>
              <a:rPr sz="2500" spc="-66" dirty="0">
                <a:solidFill>
                  <a:srgbClr val="6F2F9F"/>
                </a:solidFill>
                <a:latin typeface="Arial"/>
                <a:cs typeface="Arial"/>
              </a:rPr>
              <a:t>rather </a:t>
            </a:r>
            <a:r>
              <a:rPr sz="2500" spc="-70" dirty="0">
                <a:solidFill>
                  <a:srgbClr val="6F2F9F"/>
                </a:solidFill>
                <a:latin typeface="Arial"/>
                <a:cs typeface="Arial"/>
              </a:rPr>
              <a:t>than</a:t>
            </a:r>
            <a:r>
              <a:rPr sz="2500" spc="-10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500" spc="-83" dirty="0">
                <a:solidFill>
                  <a:srgbClr val="6F2F9F"/>
                </a:solidFill>
                <a:latin typeface="Arial"/>
                <a:cs typeface="Arial"/>
              </a:rPr>
              <a:t>pixels</a:t>
            </a:r>
            <a:r>
              <a:rPr sz="2500" spc="-83"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  <a:endParaRPr sz="25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406322" indent="-395746">
              <a:spcBef>
                <a:spcPts val="811"/>
              </a:spcBef>
              <a:buFont typeface="Wingdings"/>
              <a:buChar char=""/>
              <a:tabLst>
                <a:tab pos="406878" algn="l"/>
              </a:tabLst>
            </a:pPr>
            <a:r>
              <a:rPr sz="2800" b="1" i="1" spc="-329" dirty="0">
                <a:solidFill>
                  <a:srgbClr val="FF0000"/>
                </a:solidFill>
                <a:latin typeface="Arial"/>
                <a:cs typeface="Arial"/>
              </a:rPr>
              <a:t>Basics </a:t>
            </a:r>
            <a:r>
              <a:rPr sz="2800" b="1" i="1" spc="-145" dirty="0">
                <a:solidFill>
                  <a:srgbClr val="FF0000"/>
                </a:solidFill>
                <a:latin typeface="Arial"/>
                <a:cs typeface="Arial"/>
              </a:rPr>
              <a:t>of </a:t>
            </a:r>
            <a:r>
              <a:rPr sz="2800" b="1" i="1" spc="-167" dirty="0">
                <a:solidFill>
                  <a:srgbClr val="FF0000"/>
                </a:solidFill>
                <a:latin typeface="Arial"/>
                <a:cs typeface="Arial"/>
              </a:rPr>
              <a:t>Spatial Filtering</a:t>
            </a:r>
            <a:r>
              <a:rPr sz="2800" b="1" i="1" spc="-3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i="1" spc="-162" dirty="0">
                <a:solidFill>
                  <a:srgbClr val="FF0000"/>
                </a:solidFill>
                <a:latin typeface="Arial"/>
                <a:cs typeface="Arial"/>
              </a:rPr>
              <a:t>:</a:t>
            </a:r>
            <a:endParaRPr sz="28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667927" marR="4452" lvl="1" indent="-280530">
              <a:spcBef>
                <a:spcPts val="583"/>
              </a:spcBef>
              <a:buSzPct val="96428"/>
              <a:buFont typeface="Wingdings"/>
              <a:buChar char=""/>
              <a:tabLst>
                <a:tab pos="636757" algn="l"/>
              </a:tabLst>
            </a:pPr>
            <a:r>
              <a:rPr sz="2500" spc="-175" dirty="0">
                <a:solidFill>
                  <a:srgbClr val="6F2F9F"/>
                </a:solidFill>
                <a:latin typeface="Arial"/>
                <a:cs typeface="Arial"/>
              </a:rPr>
              <a:t>The </a:t>
            </a:r>
            <a:r>
              <a:rPr sz="2500" spc="-118" dirty="0">
                <a:solidFill>
                  <a:srgbClr val="6F2F9F"/>
                </a:solidFill>
                <a:latin typeface="Arial"/>
                <a:cs typeface="Arial"/>
              </a:rPr>
              <a:t>concept </a:t>
            </a:r>
            <a:r>
              <a:rPr sz="2500" spc="-35" dirty="0">
                <a:solidFill>
                  <a:srgbClr val="6F2F9F"/>
                </a:solidFill>
                <a:latin typeface="Arial"/>
                <a:cs typeface="Arial"/>
              </a:rPr>
              <a:t>of filtering </a:t>
            </a:r>
            <a:r>
              <a:rPr sz="2500" spc="-179" dirty="0">
                <a:solidFill>
                  <a:srgbClr val="6F2F9F"/>
                </a:solidFill>
                <a:latin typeface="Arial"/>
                <a:cs typeface="Arial"/>
              </a:rPr>
              <a:t>has </a:t>
            </a:r>
            <a:r>
              <a:rPr sz="2500" spc="-66" dirty="0">
                <a:solidFill>
                  <a:srgbClr val="6F2F9F"/>
                </a:solidFill>
                <a:latin typeface="Arial"/>
                <a:cs typeface="Arial"/>
              </a:rPr>
              <a:t>its </a:t>
            </a:r>
            <a:r>
              <a:rPr sz="2500" spc="-70" dirty="0">
                <a:solidFill>
                  <a:srgbClr val="6F2F9F"/>
                </a:solidFill>
                <a:latin typeface="Arial"/>
                <a:cs typeface="Arial"/>
              </a:rPr>
              <a:t>roots </a:t>
            </a:r>
            <a:r>
              <a:rPr sz="2500" spc="-35" dirty="0">
                <a:solidFill>
                  <a:srgbClr val="6F2F9F"/>
                </a:solidFill>
                <a:latin typeface="Arial"/>
                <a:cs typeface="Arial"/>
              </a:rPr>
              <a:t>in </a:t>
            </a:r>
            <a:r>
              <a:rPr sz="2500" spc="-53" dirty="0">
                <a:solidFill>
                  <a:srgbClr val="6F2F9F"/>
                </a:solidFill>
                <a:latin typeface="Arial"/>
                <a:cs typeface="Arial"/>
              </a:rPr>
              <a:t>the </a:t>
            </a:r>
            <a:r>
              <a:rPr sz="2500" spc="-162" dirty="0">
                <a:solidFill>
                  <a:srgbClr val="6F2F9F"/>
                </a:solidFill>
                <a:latin typeface="Arial"/>
                <a:cs typeface="Arial"/>
              </a:rPr>
              <a:t>use </a:t>
            </a:r>
            <a:r>
              <a:rPr sz="2500" spc="-35" dirty="0">
                <a:solidFill>
                  <a:srgbClr val="6F2F9F"/>
                </a:solidFill>
                <a:latin typeface="Arial"/>
                <a:cs typeface="Arial"/>
              </a:rPr>
              <a:t>of </a:t>
            </a:r>
            <a:r>
              <a:rPr sz="2500" spc="-53" dirty="0">
                <a:solidFill>
                  <a:srgbClr val="6F2F9F"/>
                </a:solidFill>
                <a:latin typeface="Arial"/>
                <a:cs typeface="Arial"/>
              </a:rPr>
              <a:t>the  </a:t>
            </a:r>
            <a:r>
              <a:rPr sz="2500" spc="-96" dirty="0">
                <a:solidFill>
                  <a:srgbClr val="6F2F9F"/>
                </a:solidFill>
                <a:latin typeface="Arial"/>
                <a:cs typeface="Arial"/>
              </a:rPr>
              <a:t>Fourier</a:t>
            </a:r>
            <a:r>
              <a:rPr sz="2500" spc="-132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500" spc="-70" dirty="0">
                <a:solidFill>
                  <a:srgbClr val="6F2F9F"/>
                </a:solidFill>
                <a:latin typeface="Arial"/>
                <a:cs typeface="Arial"/>
              </a:rPr>
              <a:t>transform</a:t>
            </a:r>
            <a:r>
              <a:rPr sz="2500" spc="-184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500" spc="-22" dirty="0">
                <a:solidFill>
                  <a:srgbClr val="6F2F9F"/>
                </a:solidFill>
                <a:latin typeface="Arial"/>
                <a:cs typeface="Arial"/>
              </a:rPr>
              <a:t>for</a:t>
            </a:r>
            <a:r>
              <a:rPr sz="2500" spc="-136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500" spc="-123" dirty="0">
                <a:solidFill>
                  <a:srgbClr val="6F2F9F"/>
                </a:solidFill>
                <a:latin typeface="Arial"/>
                <a:cs typeface="Arial"/>
              </a:rPr>
              <a:t>signal</a:t>
            </a:r>
            <a:r>
              <a:rPr sz="2500" spc="-153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500" spc="-132" dirty="0">
                <a:solidFill>
                  <a:srgbClr val="6F2F9F"/>
                </a:solidFill>
                <a:latin typeface="Arial"/>
                <a:cs typeface="Arial"/>
              </a:rPr>
              <a:t>processing</a:t>
            </a:r>
            <a:r>
              <a:rPr sz="2500" spc="-136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500" spc="-35" dirty="0">
                <a:solidFill>
                  <a:srgbClr val="6F2F9F"/>
                </a:solidFill>
                <a:latin typeface="Arial"/>
                <a:cs typeface="Arial"/>
              </a:rPr>
              <a:t>in</a:t>
            </a:r>
            <a:r>
              <a:rPr sz="2500" spc="-118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500" spc="-53" dirty="0">
                <a:solidFill>
                  <a:srgbClr val="6F2F9F"/>
                </a:solidFill>
                <a:latin typeface="Arial"/>
                <a:cs typeface="Arial"/>
              </a:rPr>
              <a:t>the</a:t>
            </a:r>
            <a:r>
              <a:rPr sz="2500" spc="-123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500" spc="-167" dirty="0">
                <a:solidFill>
                  <a:srgbClr val="6F2F9F"/>
                </a:solidFill>
                <a:latin typeface="Arial"/>
                <a:cs typeface="Arial"/>
              </a:rPr>
              <a:t>so</a:t>
            </a:r>
            <a:r>
              <a:rPr sz="2500" spc="-311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500" spc="-100" dirty="0">
                <a:solidFill>
                  <a:srgbClr val="6F2F9F"/>
                </a:solidFill>
                <a:latin typeface="Arial"/>
                <a:cs typeface="Arial"/>
              </a:rPr>
              <a:t>-called  </a:t>
            </a:r>
            <a:r>
              <a:rPr sz="2500" spc="-96" dirty="0">
                <a:solidFill>
                  <a:srgbClr val="6F2F9F"/>
                </a:solidFill>
                <a:latin typeface="Arial"/>
                <a:cs typeface="Arial"/>
              </a:rPr>
              <a:t>frequency</a:t>
            </a:r>
            <a:r>
              <a:rPr sz="2500" spc="-123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500" spc="-83" dirty="0">
                <a:solidFill>
                  <a:srgbClr val="6F2F9F"/>
                </a:solidFill>
                <a:latin typeface="Arial"/>
                <a:cs typeface="Arial"/>
              </a:rPr>
              <a:t>domain.</a:t>
            </a:r>
            <a:endParaRPr sz="25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636200" lvl="1" indent="-249360">
              <a:buSzPct val="96428"/>
              <a:buFont typeface="Wingdings"/>
              <a:buChar char=""/>
              <a:tabLst>
                <a:tab pos="636757" algn="l"/>
              </a:tabLst>
            </a:pPr>
            <a:r>
              <a:rPr sz="2500" spc="-132" dirty="0">
                <a:solidFill>
                  <a:srgbClr val="6F2F9F"/>
                </a:solidFill>
                <a:latin typeface="Arial"/>
                <a:cs typeface="Arial"/>
              </a:rPr>
              <a:t>Spatial</a:t>
            </a:r>
            <a:r>
              <a:rPr sz="2500" spc="-17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500" spc="-35" dirty="0">
                <a:solidFill>
                  <a:srgbClr val="6F2F9F"/>
                </a:solidFill>
                <a:latin typeface="Arial"/>
                <a:cs typeface="Arial"/>
              </a:rPr>
              <a:t>filtering</a:t>
            </a:r>
            <a:r>
              <a:rPr sz="2500" spc="-171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500" spc="-44" dirty="0">
                <a:solidFill>
                  <a:srgbClr val="6F2F9F"/>
                </a:solidFill>
                <a:latin typeface="Arial"/>
                <a:cs typeface="Arial"/>
              </a:rPr>
              <a:t>term</a:t>
            </a:r>
            <a:r>
              <a:rPr sz="2500" spc="-14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500" spc="-132" dirty="0">
                <a:solidFill>
                  <a:srgbClr val="6F2F9F"/>
                </a:solidFill>
                <a:latin typeface="Arial"/>
                <a:cs typeface="Arial"/>
              </a:rPr>
              <a:t>is</a:t>
            </a:r>
            <a:r>
              <a:rPr sz="2500" spc="-123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500" spc="-53" dirty="0">
                <a:solidFill>
                  <a:srgbClr val="6F2F9F"/>
                </a:solidFill>
                <a:latin typeface="Arial"/>
                <a:cs typeface="Arial"/>
              </a:rPr>
              <a:t>the</a:t>
            </a:r>
            <a:r>
              <a:rPr sz="2500" spc="-118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500" spc="-35" dirty="0">
                <a:solidFill>
                  <a:srgbClr val="6F2F9F"/>
                </a:solidFill>
                <a:latin typeface="Arial"/>
                <a:cs typeface="Arial"/>
              </a:rPr>
              <a:t>filtering</a:t>
            </a:r>
            <a:r>
              <a:rPr sz="2500" spc="-171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500" spc="-88" dirty="0">
                <a:solidFill>
                  <a:srgbClr val="6F2F9F"/>
                </a:solidFill>
                <a:latin typeface="Arial"/>
                <a:cs typeface="Arial"/>
              </a:rPr>
              <a:t>operations</a:t>
            </a:r>
            <a:r>
              <a:rPr sz="2500" spc="-149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500" spc="-57" dirty="0">
                <a:solidFill>
                  <a:srgbClr val="6F2F9F"/>
                </a:solidFill>
                <a:latin typeface="Arial"/>
                <a:cs typeface="Arial"/>
              </a:rPr>
              <a:t>that</a:t>
            </a:r>
            <a:r>
              <a:rPr sz="2500" spc="-48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500" spc="-123" dirty="0">
                <a:solidFill>
                  <a:srgbClr val="6F2F9F"/>
                </a:solidFill>
                <a:latin typeface="Arial"/>
                <a:cs typeface="Arial"/>
              </a:rPr>
              <a:t>are</a:t>
            </a:r>
            <a:endParaRPr sz="25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35949" y="6146616"/>
            <a:ext cx="87965" cy="180518"/>
          </a:xfrm>
          <a:prstGeom prst="rect">
            <a:avLst/>
          </a:prstGeom>
        </p:spPr>
        <p:txBody>
          <a:bodyPr vert="horz" wrap="square" lIns="0" tIns="11132" rIns="0" bIns="0" rtlCol="0">
            <a:spAutoFit/>
          </a:bodyPr>
          <a:lstStyle/>
          <a:p>
            <a:pPr marL="11132">
              <a:spcBef>
                <a:spcPts val="88"/>
              </a:spcBef>
            </a:pPr>
            <a:r>
              <a:rPr sz="1100" spc="-53" dirty="0">
                <a:solidFill>
                  <a:srgbClr val="888888"/>
                </a:solidFill>
                <a:latin typeface="Arial"/>
                <a:cs typeface="Arial"/>
              </a:rPr>
              <a:t>5</a:t>
            </a:r>
            <a:endParaRPr sz="11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21846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Median Filter Examples</a:t>
            </a:r>
          </a:p>
        </p:txBody>
      </p:sp>
      <p:pic>
        <p:nvPicPr>
          <p:cNvPr id="4813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7688" y="2055813"/>
            <a:ext cx="5572125" cy="2754312"/>
          </a:xfrm>
          <a:noFill/>
        </p:spPr>
      </p:pic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2743200" y="4953000"/>
            <a:ext cx="160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/>
              <a:t>input</a:t>
            </a:r>
          </a:p>
        </p:txBody>
      </p:sp>
      <p:sp>
        <p:nvSpPr>
          <p:cNvPr id="48133" name="Text Box 5"/>
          <p:cNvSpPr txBox="1">
            <a:spLocks noChangeArrowheads="1"/>
          </p:cNvSpPr>
          <p:nvPr/>
        </p:nvSpPr>
        <p:spPr bwMode="auto">
          <a:xfrm>
            <a:off x="5334000" y="4953000"/>
            <a:ext cx="160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/>
              <a:t>Median 7X7</a:t>
            </a:r>
          </a:p>
        </p:txBody>
      </p:sp>
    </p:spTree>
    <p:extLst>
      <p:ext uri="{BB962C8B-B14F-4D97-AF65-F5344CB8AC3E}">
        <p14:creationId xmlns:p14="http://schemas.microsoft.com/office/powerpoint/2010/main" val="18723025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Median Filter Examples</a:t>
            </a:r>
          </a:p>
        </p:txBody>
      </p:sp>
      <p:pic>
        <p:nvPicPr>
          <p:cNvPr id="5017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22450" y="2057400"/>
            <a:ext cx="5567363" cy="2751138"/>
          </a:xfrm>
          <a:noFill/>
        </p:spPr>
      </p:pic>
      <p:sp>
        <p:nvSpPr>
          <p:cNvPr id="50180" name="Text Box 4"/>
          <p:cNvSpPr txBox="1">
            <a:spLocks noChangeArrowheads="1"/>
          </p:cNvSpPr>
          <p:nvPr/>
        </p:nvSpPr>
        <p:spPr bwMode="auto">
          <a:xfrm>
            <a:off x="5334000" y="4953000"/>
            <a:ext cx="1752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Median 11X11</a:t>
            </a:r>
          </a:p>
        </p:txBody>
      </p:sp>
      <p:sp>
        <p:nvSpPr>
          <p:cNvPr id="50181" name="Text Box 5"/>
          <p:cNvSpPr txBox="1">
            <a:spLocks noChangeArrowheads="1"/>
          </p:cNvSpPr>
          <p:nvPr/>
        </p:nvSpPr>
        <p:spPr bwMode="auto">
          <a:xfrm>
            <a:off x="2514600" y="4967288"/>
            <a:ext cx="1752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Median 3X3</a:t>
            </a:r>
          </a:p>
        </p:txBody>
      </p:sp>
      <p:sp>
        <p:nvSpPr>
          <p:cNvPr id="50182" name="Rectangle 6"/>
          <p:cNvSpPr>
            <a:spLocks noChangeArrowheads="1"/>
          </p:cNvSpPr>
          <p:nvPr/>
        </p:nvSpPr>
        <p:spPr bwMode="auto">
          <a:xfrm>
            <a:off x="5943600" y="3962400"/>
            <a:ext cx="304800" cy="228600"/>
          </a:xfrm>
          <a:prstGeom prst="rect">
            <a:avLst/>
          </a:prstGeom>
          <a:noFill/>
          <a:ln w="9525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6858000" y="2590800"/>
            <a:ext cx="457200" cy="1981200"/>
          </a:xfrm>
          <a:prstGeom prst="rect">
            <a:avLst/>
          </a:prstGeom>
          <a:noFill/>
          <a:ln w="9525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0184" name="Text Box 8"/>
          <p:cNvSpPr txBox="1">
            <a:spLocks noChangeArrowheads="1"/>
          </p:cNvSpPr>
          <p:nvPr/>
        </p:nvSpPr>
        <p:spPr bwMode="auto">
          <a:xfrm>
            <a:off x="7620000" y="3200400"/>
            <a:ext cx="16002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</a:rPr>
              <a:t>Straight edges kept</a:t>
            </a:r>
          </a:p>
        </p:txBody>
      </p:sp>
      <p:sp>
        <p:nvSpPr>
          <p:cNvPr id="50185" name="Text Box 9"/>
          <p:cNvSpPr txBox="1">
            <a:spLocks noChangeArrowheads="1"/>
          </p:cNvSpPr>
          <p:nvPr/>
        </p:nvSpPr>
        <p:spPr bwMode="auto">
          <a:xfrm>
            <a:off x="7239000" y="5105400"/>
            <a:ext cx="14478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</a:rPr>
              <a:t>Sharp features lost</a:t>
            </a:r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6248400" y="4191000"/>
            <a:ext cx="11430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0187" name="Line 11"/>
          <p:cNvSpPr>
            <a:spLocks noChangeShapeType="1"/>
          </p:cNvSpPr>
          <p:nvPr/>
        </p:nvSpPr>
        <p:spPr bwMode="auto">
          <a:xfrm flipV="1">
            <a:off x="7315200" y="3352800"/>
            <a:ext cx="3810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911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Median Filter Properties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/>
              <a:t>Can remove outliers (peppers and salts)</a:t>
            </a:r>
          </a:p>
          <a:p>
            <a:pPr eaLnBrk="1" hangingPunct="1">
              <a:buFontTx/>
              <a:buNone/>
            </a:pPr>
            <a:endParaRPr lang="en-US"/>
          </a:p>
          <a:p>
            <a:pPr eaLnBrk="1" hangingPunct="1">
              <a:buFontTx/>
              <a:buNone/>
            </a:pPr>
            <a:r>
              <a:rPr lang="en-US"/>
              <a:t>Window size controls size of structure</a:t>
            </a:r>
          </a:p>
          <a:p>
            <a:pPr eaLnBrk="1" hangingPunct="1">
              <a:buFontTx/>
              <a:buNone/>
            </a:pPr>
            <a:endParaRPr lang="en-US"/>
          </a:p>
          <a:p>
            <a:pPr eaLnBrk="1" hangingPunct="1">
              <a:buFontTx/>
              <a:buNone/>
            </a:pPr>
            <a:r>
              <a:rPr lang="en-US"/>
              <a:t>Preserve some details but sharp corners and edges might get lost</a:t>
            </a:r>
          </a:p>
        </p:txBody>
      </p:sp>
    </p:spTree>
    <p:extLst>
      <p:ext uri="{BB962C8B-B14F-4D97-AF65-F5344CB8AC3E}">
        <p14:creationId xmlns:p14="http://schemas.microsoft.com/office/powerpoint/2010/main" val="25773841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42036" y="1382547"/>
            <a:ext cx="6042025" cy="3063726"/>
          </a:xfrm>
          <a:prstGeom prst="rect">
            <a:avLst/>
          </a:prstGeom>
        </p:spPr>
        <p:txBody>
          <a:bodyPr vert="horz" wrap="square" lIns="0" tIns="98397" rIns="0" bIns="0" rtlCol="0">
            <a:spAutoFit/>
          </a:bodyPr>
          <a:lstStyle/>
          <a:p>
            <a:pPr marL="286936">
              <a:spcBef>
                <a:spcPts val="775"/>
              </a:spcBef>
            </a:pPr>
            <a:r>
              <a:rPr sz="2800" b="1" spc="-5" dirty="0">
                <a:latin typeface="Times New Roman"/>
                <a:cs typeface="Times New Roman"/>
              </a:rPr>
              <a:t>MAX</a:t>
            </a:r>
            <a:r>
              <a:rPr sz="2800" b="1" spc="10" dirty="0">
                <a:latin typeface="Times New Roman"/>
                <a:cs typeface="Times New Roman"/>
              </a:rPr>
              <a:t> </a:t>
            </a:r>
            <a:r>
              <a:rPr sz="2800" b="1" spc="-45" dirty="0">
                <a:latin typeface="Times New Roman"/>
                <a:cs typeface="Times New Roman"/>
              </a:rPr>
              <a:t>FILTER:</a:t>
            </a:r>
            <a:endParaRPr sz="2800">
              <a:latin typeface="Times New Roman"/>
              <a:cs typeface="Times New Roman"/>
            </a:endParaRPr>
          </a:p>
          <a:p>
            <a:pPr marL="286936" marR="5078" indent="-274240" algn="just">
              <a:spcBef>
                <a:spcPts val="675"/>
              </a:spcBef>
            </a:pPr>
            <a:r>
              <a:rPr sz="2400" i="1" spc="20" dirty="0">
                <a:solidFill>
                  <a:srgbClr val="9F2936"/>
                </a:solidFill>
                <a:latin typeface="Comic Sans MS"/>
                <a:cs typeface="Comic Sans MS"/>
              </a:rPr>
              <a:t>O </a:t>
            </a:r>
            <a:r>
              <a:rPr sz="2800" spc="-5" dirty="0">
                <a:latin typeface="Times New Roman"/>
                <a:cs typeface="Times New Roman"/>
              </a:rPr>
              <a:t>The </a:t>
            </a:r>
            <a:r>
              <a:rPr sz="2800" b="1" spc="-5" dirty="0">
                <a:latin typeface="Times New Roman"/>
                <a:cs typeface="Times New Roman"/>
              </a:rPr>
              <a:t>max filter </a:t>
            </a:r>
            <a:r>
              <a:rPr sz="2800" spc="-5" dirty="0">
                <a:latin typeface="Times New Roman"/>
                <a:cs typeface="Times New Roman"/>
              </a:rPr>
              <a:t>also used </a:t>
            </a:r>
            <a:r>
              <a:rPr sz="2800" dirty="0">
                <a:latin typeface="Times New Roman"/>
                <a:cs typeface="Times New Roman"/>
              </a:rPr>
              <a:t>for </a:t>
            </a:r>
            <a:r>
              <a:rPr sz="2800" spc="-5" dirty="0">
                <a:latin typeface="Times New Roman"/>
                <a:cs typeface="Times New Roman"/>
              </a:rPr>
              <a:t>spatial  filtering.This is used </a:t>
            </a:r>
            <a:r>
              <a:rPr sz="2800" dirty="0">
                <a:latin typeface="Times New Roman"/>
                <a:cs typeface="Times New Roman"/>
              </a:rPr>
              <a:t>for finding the  brightest points of </a:t>
            </a:r>
            <a:r>
              <a:rPr sz="2800" spc="-10" dirty="0">
                <a:latin typeface="Times New Roman"/>
                <a:cs typeface="Times New Roman"/>
              </a:rPr>
              <a:t>an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image.</a:t>
            </a:r>
            <a:endParaRPr sz="2800">
              <a:latin typeface="Times New Roman"/>
              <a:cs typeface="Times New Roman"/>
            </a:endParaRPr>
          </a:p>
          <a:p>
            <a:pPr marL="12697" algn="just">
              <a:spcBef>
                <a:spcPts val="670"/>
              </a:spcBef>
            </a:pPr>
            <a:r>
              <a:rPr sz="2400" i="1" spc="20" dirty="0">
                <a:solidFill>
                  <a:srgbClr val="9F2936"/>
                </a:solidFill>
                <a:latin typeface="Comic Sans MS"/>
                <a:cs typeface="Comic Sans MS"/>
              </a:rPr>
              <a:t>O </a:t>
            </a:r>
            <a:r>
              <a:rPr sz="2800" spc="-5" dirty="0">
                <a:latin typeface="Times New Roman"/>
                <a:cs typeface="Times New Roman"/>
              </a:rPr>
              <a:t>Expression of </a:t>
            </a:r>
            <a:r>
              <a:rPr sz="2800" spc="-10" dirty="0">
                <a:latin typeface="Times New Roman"/>
                <a:cs typeface="Times New Roman"/>
              </a:rPr>
              <a:t>max </a:t>
            </a:r>
            <a:r>
              <a:rPr sz="2800" dirty="0">
                <a:latin typeface="Times New Roman"/>
                <a:cs typeface="Times New Roman"/>
              </a:rPr>
              <a:t>filter</a:t>
            </a:r>
            <a:r>
              <a:rPr sz="2800" spc="-45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is</a:t>
            </a:r>
            <a:endParaRPr sz="2800">
              <a:latin typeface="Times New Roman"/>
              <a:cs typeface="Times New Roman"/>
            </a:endParaRPr>
          </a:p>
          <a:p>
            <a:pPr marL="1078550" algn="just">
              <a:spcBef>
                <a:spcPts val="675"/>
              </a:spcBef>
            </a:pPr>
            <a:r>
              <a:rPr sz="2800" spc="-10" dirty="0">
                <a:latin typeface="Times New Roman"/>
                <a:cs typeface="Times New Roman"/>
              </a:rPr>
              <a:t>R=max </a:t>
            </a:r>
            <a:r>
              <a:rPr sz="2800" spc="-5" dirty="0">
                <a:latin typeface="Times New Roman"/>
                <a:cs typeface="Times New Roman"/>
              </a:rPr>
              <a:t>{Zk| </a:t>
            </a:r>
            <a:r>
              <a:rPr sz="2800" dirty="0">
                <a:latin typeface="Times New Roman"/>
                <a:cs typeface="Times New Roman"/>
              </a:rPr>
              <a:t>k=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1,2,3,…….9}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42036" y="1966344"/>
            <a:ext cx="5771515" cy="2676450"/>
          </a:xfrm>
          <a:prstGeom prst="rect">
            <a:avLst/>
          </a:prstGeom>
        </p:spPr>
        <p:txBody>
          <a:bodyPr vert="horz" wrap="square" lIns="0" tIns="191079" rIns="0" bIns="0" rtlCol="0">
            <a:spAutoFit/>
          </a:bodyPr>
          <a:lstStyle/>
          <a:p>
            <a:pPr marL="12697">
              <a:spcBef>
                <a:spcPts val="1505"/>
              </a:spcBef>
            </a:pPr>
            <a:r>
              <a:rPr sz="2400" b="1" dirty="0">
                <a:latin typeface="Arial"/>
                <a:cs typeface="Arial"/>
              </a:rPr>
              <a:t>MIN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spc="-30" dirty="0">
                <a:latin typeface="Arial"/>
                <a:cs typeface="Arial"/>
              </a:rPr>
              <a:t>FILTER:</a:t>
            </a:r>
            <a:endParaRPr sz="2400">
              <a:latin typeface="Arial"/>
              <a:cs typeface="Arial"/>
            </a:endParaRPr>
          </a:p>
          <a:p>
            <a:pPr marL="225359" marR="5078">
              <a:spcBef>
                <a:spcPts val="1410"/>
              </a:spcBef>
              <a:tabLst>
                <a:tab pos="850017" algn="l"/>
                <a:tab pos="1508954" algn="l"/>
                <a:tab pos="1712730" algn="l"/>
                <a:tab pos="2296759" algn="l"/>
                <a:tab pos="2937924" algn="l"/>
                <a:tab pos="3646376" algn="l"/>
                <a:tab pos="3965052" algn="l"/>
                <a:tab pos="4319915" algn="l"/>
                <a:tab pos="5502575" algn="l"/>
              </a:tabLst>
            </a:pPr>
            <a:r>
              <a:rPr sz="2400" dirty="0">
                <a:latin typeface="Times New Roman"/>
                <a:cs typeface="Times New Roman"/>
              </a:rPr>
              <a:t>The	</a:t>
            </a:r>
            <a:r>
              <a:rPr sz="2400" b="1" spc="-10" dirty="0">
                <a:latin typeface="Times New Roman"/>
                <a:cs typeface="Times New Roman"/>
              </a:rPr>
              <a:t>m</a:t>
            </a:r>
            <a:r>
              <a:rPr sz="2400" b="1" spc="-5" dirty="0">
                <a:latin typeface="Times New Roman"/>
                <a:cs typeface="Times New Roman"/>
              </a:rPr>
              <a:t>in</a:t>
            </a:r>
            <a:r>
              <a:rPr sz="2400" b="1" dirty="0">
                <a:latin typeface="Times New Roman"/>
                <a:cs typeface="Times New Roman"/>
              </a:rPr>
              <a:t>	fi</a:t>
            </a:r>
            <a:r>
              <a:rPr sz="2400" b="1" spc="-10" dirty="0">
                <a:latin typeface="Times New Roman"/>
                <a:cs typeface="Times New Roman"/>
              </a:rPr>
              <a:t>l</a:t>
            </a:r>
            <a:r>
              <a:rPr sz="2400" b="1" dirty="0">
                <a:latin typeface="Times New Roman"/>
                <a:cs typeface="Times New Roman"/>
              </a:rPr>
              <a:t>ter	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lso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5" dirty="0">
                <a:latin typeface="Times New Roman"/>
                <a:cs typeface="Times New Roman"/>
              </a:rPr>
              <a:t>u</a:t>
            </a:r>
            <a:r>
              <a:rPr sz="2400" spc="-15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ed	</a:t>
            </a:r>
            <a:r>
              <a:rPr sz="2400" spc="-10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t	i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	o</a:t>
            </a:r>
            <a:r>
              <a:rPr sz="2400" spc="-15" dirty="0">
                <a:latin typeface="Times New Roman"/>
                <a:cs typeface="Times New Roman"/>
              </a:rPr>
              <a:t>p</a:t>
            </a:r>
            <a:r>
              <a:rPr sz="2400" dirty="0">
                <a:latin typeface="Times New Roman"/>
                <a:cs typeface="Times New Roman"/>
              </a:rPr>
              <a:t>posite	of  </a:t>
            </a:r>
            <a:r>
              <a:rPr sz="2400" spc="-10" dirty="0">
                <a:latin typeface="Times New Roman"/>
                <a:cs typeface="Times New Roman"/>
              </a:rPr>
              <a:t>max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	find the dull points of an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image.</a:t>
            </a:r>
            <a:endParaRPr sz="2400">
              <a:latin typeface="Times New Roman"/>
              <a:cs typeface="Times New Roman"/>
            </a:endParaRPr>
          </a:p>
          <a:p>
            <a:pPr>
              <a:spcBef>
                <a:spcPts val="10"/>
              </a:spcBef>
            </a:pPr>
            <a:endParaRPr sz="2500">
              <a:latin typeface="Times New Roman"/>
              <a:cs typeface="Times New Roman"/>
            </a:endParaRPr>
          </a:p>
          <a:p>
            <a:pPr marL="1140127" marR="1083628" indent="-837955"/>
            <a:r>
              <a:rPr sz="2400" dirty="0">
                <a:latin typeface="Times New Roman"/>
                <a:cs typeface="Times New Roman"/>
              </a:rPr>
              <a:t>Expression </a:t>
            </a:r>
            <a:r>
              <a:rPr sz="2400" spc="-5" dirty="0">
                <a:latin typeface="Times New Roman"/>
                <a:cs typeface="Times New Roman"/>
              </a:rPr>
              <a:t>of </a:t>
            </a:r>
            <a:r>
              <a:rPr sz="2400" spc="-10" dirty="0">
                <a:latin typeface="Times New Roman"/>
                <a:cs typeface="Times New Roman"/>
              </a:rPr>
              <a:t>max </a:t>
            </a:r>
            <a:r>
              <a:rPr sz="2400" dirty="0">
                <a:latin typeface="Times New Roman"/>
                <a:cs typeface="Times New Roman"/>
              </a:rPr>
              <a:t>filter is  </a:t>
            </a:r>
            <a:r>
              <a:rPr sz="2400" spc="-5" dirty="0">
                <a:latin typeface="Times New Roman"/>
                <a:cs typeface="Times New Roman"/>
              </a:rPr>
              <a:t>R=min{Zk| </a:t>
            </a:r>
            <a:r>
              <a:rPr sz="2400" dirty="0">
                <a:latin typeface="Times New Roman"/>
                <a:cs typeface="Times New Roman"/>
              </a:rPr>
              <a:t>k=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1,2,3,…….9}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42C51E9D-9DDF-4037-952D-78BA378CB7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Smoothing filters: </a:t>
            </a:r>
            <a:r>
              <a:rPr lang="en-US" altLang="en-US">
                <a:solidFill>
                  <a:schemeClr val="accent2"/>
                </a:solidFill>
              </a:rPr>
              <a:t>Gaussian</a:t>
            </a:r>
          </a:p>
        </p:txBody>
      </p:sp>
      <p:sp>
        <p:nvSpPr>
          <p:cNvPr id="405507" name="Rectangle 3">
            <a:extLst>
              <a:ext uri="{FF2B5EF4-FFF2-40B4-BE49-F238E27FC236}">
                <a16:creationId xmlns:a16="http://schemas.microsoft.com/office/drawing/2014/main" id="{178A233F-FB5B-40CA-AEA6-0F28150866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752600"/>
            <a:ext cx="7772400" cy="4114800"/>
          </a:xfrm>
        </p:spPr>
        <p:txBody>
          <a:bodyPr/>
          <a:lstStyle/>
          <a:p>
            <a:pPr>
              <a:defRPr/>
            </a:pPr>
            <a:r>
              <a:rPr lang="en-US" dirty="0"/>
              <a:t>The weights are Gaussian samples: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b="1" dirty="0">
              <a:cs typeface="Times New Roman" pitchFamily="18" charset="0"/>
            </a:endParaRPr>
          </a:p>
          <a:p>
            <a:pPr marL="0" indent="0">
              <a:buNone/>
              <a:defRPr/>
            </a:pPr>
            <a:endParaRPr lang="en-US" dirty="0">
              <a:cs typeface="Times New Roman" pitchFamily="18" charset="0"/>
            </a:endParaRPr>
          </a:p>
        </p:txBody>
      </p:sp>
      <p:pic>
        <p:nvPicPr>
          <p:cNvPr id="27652" name="Picture 5">
            <a:extLst>
              <a:ext uri="{FF2B5EF4-FFF2-40B4-BE49-F238E27FC236}">
                <a16:creationId xmlns:a16="http://schemas.microsoft.com/office/drawing/2014/main" id="{10A37C0E-6CE3-4FF1-9DCB-E0990DCB4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88" y="3851278"/>
            <a:ext cx="2667000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27653" name="Picture 7">
            <a:extLst>
              <a:ext uri="{FF2B5EF4-FFF2-40B4-BE49-F238E27FC236}">
                <a16:creationId xmlns:a16="http://schemas.microsoft.com/office/drawing/2014/main" id="{D4337580-E51B-48F1-B76A-F68ED6E32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644775"/>
            <a:ext cx="2239963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27654" name="Picture 4">
            <a:extLst>
              <a:ext uri="{FF2B5EF4-FFF2-40B4-BE49-F238E27FC236}">
                <a16:creationId xmlns:a16="http://schemas.microsoft.com/office/drawing/2014/main" id="{9473CADB-15F8-4B88-8BCA-DB7281506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" t="12544" r="36736" b="64525"/>
          <a:stretch>
            <a:fillRect/>
          </a:stretch>
        </p:blipFill>
        <p:spPr bwMode="auto">
          <a:xfrm>
            <a:off x="949325" y="2479675"/>
            <a:ext cx="4038600" cy="95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5" name="Picture 8">
            <a:extLst>
              <a:ext uri="{FF2B5EF4-FFF2-40B4-BE49-F238E27FC236}">
                <a16:creationId xmlns:a16="http://schemas.microsoft.com/office/drawing/2014/main" id="{B4816793-81DB-4D3F-B194-7757C90D1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25" y="5895975"/>
            <a:ext cx="54864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6" name="TextBox 1">
            <a:extLst>
              <a:ext uri="{FF2B5EF4-FFF2-40B4-BE49-F238E27FC236}">
                <a16:creationId xmlns:a16="http://schemas.microsoft.com/office/drawing/2014/main" id="{02CAA0FB-2752-4CB5-81E8-35ADB0DB4D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2" y="5713414"/>
            <a:ext cx="2084170" cy="830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3" tIns="45706" rIns="91413" bIns="45706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rgbClr val="FFFFFF"/>
                </a:solidFill>
              </a:rPr>
              <a:t>mask size is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rgbClr val="FFFFFF"/>
                </a:solidFill>
              </a:rPr>
              <a:t>a function of </a:t>
            </a:r>
            <a:r>
              <a:rPr lang="el-GR" altLang="en-US" b="1">
                <a:solidFill>
                  <a:srgbClr val="FFFFFF"/>
                </a:solidFill>
                <a:cs typeface="Times New Roman" panose="02020603050405020304" pitchFamily="18" charset="0"/>
              </a:rPr>
              <a:t>σ</a:t>
            </a:r>
            <a:r>
              <a:rPr lang="en-US" altLang="en-US">
                <a:solidFill>
                  <a:srgbClr val="FFFFFF"/>
                </a:solidFill>
              </a:rPr>
              <a:t>:</a:t>
            </a:r>
          </a:p>
        </p:txBody>
      </p:sp>
      <p:sp>
        <p:nvSpPr>
          <p:cNvPr id="27657" name="TextBox 8">
            <a:extLst>
              <a:ext uri="{FF2B5EF4-FFF2-40B4-BE49-F238E27FC236}">
                <a16:creationId xmlns:a16="http://schemas.microsoft.com/office/drawing/2014/main" id="{DEA503FF-32C6-4883-94A6-83D4AB8446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3679828"/>
            <a:ext cx="1063057" cy="46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3" tIns="45706" rIns="91413" bIns="45706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l-GR" altLang="en-US">
                <a:solidFill>
                  <a:srgbClr val="FFFFFF"/>
                </a:solidFill>
                <a:cs typeface="Times New Roman" panose="02020603050405020304" pitchFamily="18" charset="0"/>
              </a:rPr>
              <a:t>σ</a:t>
            </a:r>
            <a:r>
              <a:rPr lang="en-US" altLang="en-US">
                <a:solidFill>
                  <a:srgbClr val="FFFFFF"/>
                </a:solidFill>
                <a:cs typeface="Times New Roman" panose="02020603050405020304" pitchFamily="18" charset="0"/>
              </a:rPr>
              <a:t> = 1.4</a:t>
            </a:r>
            <a:endParaRPr lang="en-US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0A70E836-DCB3-4C28-95B0-8389A93FC5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Smoothing filters: </a:t>
            </a:r>
            <a:r>
              <a:rPr lang="en-US" altLang="en-US">
                <a:solidFill>
                  <a:schemeClr val="accent2"/>
                </a:solidFill>
              </a:rPr>
              <a:t>Gaussian</a:t>
            </a:r>
            <a:r>
              <a:rPr lang="en-US" altLang="en-US"/>
              <a:t> (cont’d)</a:t>
            </a:r>
          </a:p>
        </p:txBody>
      </p:sp>
      <p:pic>
        <p:nvPicPr>
          <p:cNvPr id="28675" name="Picture 5">
            <a:extLst>
              <a:ext uri="{FF2B5EF4-FFF2-40B4-BE49-F238E27FC236}">
                <a16:creationId xmlns:a16="http://schemas.microsoft.com/office/drawing/2014/main" id="{F484F766-9E78-4E23-9B60-16CAF4891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863" y="3302000"/>
            <a:ext cx="3995737" cy="314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8676" name="Rectangle 6">
            <a:extLst>
              <a:ext uri="{FF2B5EF4-FFF2-40B4-BE49-F238E27FC236}">
                <a16:creationId xmlns:a16="http://schemas.microsoft.com/office/drawing/2014/main" id="{8F56F2C7-B86D-4808-A7DF-4EE0B76DB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752602"/>
            <a:ext cx="7769060" cy="1348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3" tIns="45706" rIns="91413" bIns="45706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en-US">
                <a:solidFill>
                  <a:srgbClr val="FFFFFF"/>
                </a:solidFill>
              </a:rPr>
              <a:t> </a:t>
            </a:r>
            <a:r>
              <a:rPr lang="el-GR" altLang="en-US" b="1">
                <a:solidFill>
                  <a:srgbClr val="FFFFFF"/>
                </a:solidFill>
                <a:cs typeface="Times New Roman" panose="02020603050405020304" pitchFamily="18" charset="0"/>
              </a:rPr>
              <a:t>σ</a:t>
            </a:r>
            <a:r>
              <a:rPr lang="en-US" altLang="en-US">
                <a:solidFill>
                  <a:srgbClr val="FFFFFF"/>
                </a:solidFill>
                <a:cs typeface="Times New Roman" panose="02020603050405020304" pitchFamily="18" charset="0"/>
              </a:rPr>
              <a:t>  controls the amount of smoothing </a:t>
            </a: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en-US">
                <a:solidFill>
                  <a:srgbClr val="FFFFFF"/>
                </a:solidFill>
              </a:rPr>
              <a:t> As </a:t>
            </a:r>
            <a:r>
              <a:rPr lang="el-GR" altLang="en-US" b="1">
                <a:solidFill>
                  <a:srgbClr val="FFFFFF"/>
                </a:solidFill>
              </a:rPr>
              <a:t>σ</a:t>
            </a:r>
            <a:r>
              <a:rPr lang="en-US" altLang="en-US">
                <a:solidFill>
                  <a:srgbClr val="FFFFFF"/>
                </a:solidFill>
              </a:rPr>
              <a:t> increases, more samples must be obtained to represent </a:t>
            </a: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rgbClr val="FFFFFF"/>
                </a:solidFill>
              </a:rPr>
              <a:t>  the Gaussian function accurately.</a:t>
            </a:r>
          </a:p>
        </p:txBody>
      </p:sp>
      <p:sp>
        <p:nvSpPr>
          <p:cNvPr id="28677" name="TextBox 4">
            <a:extLst>
              <a:ext uri="{FF2B5EF4-FFF2-40B4-BE49-F238E27FC236}">
                <a16:creationId xmlns:a16="http://schemas.microsoft.com/office/drawing/2014/main" id="{13E55CF0-8975-48D2-9D73-E1487105F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6716" y="4711701"/>
            <a:ext cx="832225" cy="46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3" tIns="45706" rIns="91413" bIns="45706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l-GR" altLang="en-US">
                <a:solidFill>
                  <a:srgbClr val="FFFFFF"/>
                </a:solidFill>
                <a:cs typeface="Times New Roman" panose="02020603050405020304" pitchFamily="18" charset="0"/>
              </a:rPr>
              <a:t>σ</a:t>
            </a:r>
            <a:r>
              <a:rPr lang="en-US" altLang="en-US">
                <a:solidFill>
                  <a:srgbClr val="FFFFFF"/>
                </a:solidFill>
                <a:cs typeface="Times New Roman" panose="02020603050405020304" pitchFamily="18" charset="0"/>
              </a:rPr>
              <a:t> = 3</a:t>
            </a:r>
            <a:endParaRPr lang="en-US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18CF638A-23EB-4856-A59F-A1DBC5302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Smoothing filters: </a:t>
            </a:r>
            <a:r>
              <a:rPr lang="en-US" altLang="en-US">
                <a:solidFill>
                  <a:schemeClr val="accent2"/>
                </a:solidFill>
              </a:rPr>
              <a:t>Gaussian</a:t>
            </a:r>
            <a:r>
              <a:rPr lang="en-US" altLang="en-US"/>
              <a:t> (cont’d)</a:t>
            </a:r>
          </a:p>
        </p:txBody>
      </p:sp>
      <p:pic>
        <p:nvPicPr>
          <p:cNvPr id="29699" name="Picture 2">
            <a:extLst>
              <a:ext uri="{FF2B5EF4-FFF2-40B4-BE49-F238E27FC236}">
                <a16:creationId xmlns:a16="http://schemas.microsoft.com/office/drawing/2014/main" id="{F9CE5941-9D56-4117-B888-6C3914359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438" y="1905000"/>
            <a:ext cx="1905000" cy="163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29700" name="Picture 3">
            <a:extLst>
              <a:ext uri="{FF2B5EF4-FFF2-40B4-BE49-F238E27FC236}">
                <a16:creationId xmlns:a16="http://schemas.microsoft.com/office/drawing/2014/main" id="{D15A8768-C9E7-42B1-B5D2-152AB16B1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141" y="3686175"/>
            <a:ext cx="6453187" cy="271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5642F4EB-012C-4E74-BE2E-FEF830DB7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475"/>
            <a:ext cx="7772400" cy="1143000"/>
          </a:xfrm>
        </p:spPr>
        <p:txBody>
          <a:bodyPr/>
          <a:lstStyle/>
          <a:p>
            <a:r>
              <a:rPr lang="en-US" altLang="en-US"/>
              <a:t>Averaging vs Gaussian Smoothing</a:t>
            </a:r>
          </a:p>
        </p:txBody>
      </p:sp>
      <p:sp>
        <p:nvSpPr>
          <p:cNvPr id="30723" name="TextBox 3">
            <a:extLst>
              <a:ext uri="{FF2B5EF4-FFF2-40B4-BE49-F238E27FC236}">
                <a16:creationId xmlns:a16="http://schemas.microsoft.com/office/drawing/2014/main" id="{E8425BAF-7EBE-4C6A-859E-62FD41D033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2765" y="2527302"/>
            <a:ext cx="1460217" cy="46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3" tIns="45706" rIns="91413" bIns="45706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rgbClr val="FFFFFF"/>
                </a:solidFill>
              </a:rPr>
              <a:t>Averaging</a:t>
            </a:r>
          </a:p>
        </p:txBody>
      </p:sp>
      <p:sp>
        <p:nvSpPr>
          <p:cNvPr id="30724" name="TextBox 6">
            <a:extLst>
              <a:ext uri="{FF2B5EF4-FFF2-40B4-BE49-F238E27FC236}">
                <a16:creationId xmlns:a16="http://schemas.microsoft.com/office/drawing/2014/main" id="{B632CE26-1373-4480-8D74-82D49C056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2764" y="4799014"/>
            <a:ext cx="1313125" cy="46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3" tIns="45706" rIns="91413" bIns="45706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rgbClr val="FFFFFF"/>
                </a:solidFill>
              </a:rPr>
              <a:t>Gaussian</a:t>
            </a:r>
          </a:p>
        </p:txBody>
      </p:sp>
      <p:pic>
        <p:nvPicPr>
          <p:cNvPr id="30725" name="Picture 4">
            <a:extLst>
              <a:ext uri="{FF2B5EF4-FFF2-40B4-BE49-F238E27FC236}">
                <a16:creationId xmlns:a16="http://schemas.microsoft.com/office/drawing/2014/main" id="{76CB10A9-3E50-4E59-A2D4-5B32098A1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7" t="5943" r="9344" b="5702"/>
          <a:stretch>
            <a:fillRect/>
          </a:stretch>
        </p:blipFill>
        <p:spPr bwMode="auto">
          <a:xfrm>
            <a:off x="609601" y="2859091"/>
            <a:ext cx="2974975" cy="253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30726" name="Picture 5">
            <a:extLst>
              <a:ext uri="{FF2B5EF4-FFF2-40B4-BE49-F238E27FC236}">
                <a16:creationId xmlns:a16="http://schemas.microsoft.com/office/drawing/2014/main" id="{394370DD-BE7B-4F8A-A673-AF76363F4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1" t="6430" r="10477" b="5945"/>
          <a:stretch>
            <a:fillRect/>
          </a:stretch>
        </p:blipFill>
        <p:spPr bwMode="auto">
          <a:xfrm>
            <a:off x="3798888" y="1641476"/>
            <a:ext cx="2836862" cy="239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30727" name="Picture 6">
            <a:extLst>
              <a:ext uri="{FF2B5EF4-FFF2-40B4-BE49-F238E27FC236}">
                <a16:creationId xmlns:a16="http://schemas.microsoft.com/office/drawing/2014/main" id="{FE9072BF-2B6C-4574-9A28-CA1273EB7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" r="6551"/>
          <a:stretch>
            <a:fillRect/>
          </a:stretch>
        </p:blipFill>
        <p:spPr bwMode="auto">
          <a:xfrm>
            <a:off x="3798888" y="4105275"/>
            <a:ext cx="2836862" cy="244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/>
              <a:t>Comparison of Mean, Gaussian, and Median</a:t>
            </a:r>
          </a:p>
        </p:txBody>
      </p:sp>
      <p:pic>
        <p:nvPicPr>
          <p:cNvPr id="522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74750" y="2400300"/>
            <a:ext cx="6794500" cy="2925763"/>
          </a:xfrm>
          <a:noFill/>
        </p:spPr>
      </p:pic>
      <p:sp>
        <p:nvSpPr>
          <p:cNvPr id="52228" name="Text Box 4"/>
          <p:cNvSpPr txBox="1">
            <a:spLocks noChangeArrowheads="1"/>
          </p:cNvSpPr>
          <p:nvPr/>
        </p:nvSpPr>
        <p:spPr bwMode="auto">
          <a:xfrm>
            <a:off x="2133600" y="5562600"/>
            <a:ext cx="1219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original</a:t>
            </a:r>
          </a:p>
        </p:txBody>
      </p:sp>
      <p:sp>
        <p:nvSpPr>
          <p:cNvPr id="52229" name="Text Box 5"/>
          <p:cNvSpPr txBox="1">
            <a:spLocks noChangeArrowheads="1"/>
          </p:cNvSpPr>
          <p:nvPr/>
        </p:nvSpPr>
        <p:spPr bwMode="auto">
          <a:xfrm>
            <a:off x="5562600" y="5562600"/>
            <a:ext cx="2362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Mean with 6 pixels</a:t>
            </a:r>
          </a:p>
        </p:txBody>
      </p:sp>
    </p:spTree>
    <p:extLst>
      <p:ext uri="{BB962C8B-B14F-4D97-AF65-F5344CB8AC3E}">
        <p14:creationId xmlns:p14="http://schemas.microsoft.com/office/powerpoint/2010/main" val="4274127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1264" y="152400"/>
            <a:ext cx="4921471" cy="657571"/>
          </a:xfrm>
          <a:prstGeom prst="rect">
            <a:avLst/>
          </a:prstGeom>
        </p:spPr>
        <p:txBody>
          <a:bodyPr vert="horz" wrap="square" lIns="0" tIns="11132" rIns="0" bIns="0" rtlCol="0">
            <a:spAutoFit/>
          </a:bodyPr>
          <a:lstStyle/>
          <a:p>
            <a:pPr marL="11132">
              <a:spcBef>
                <a:spcPts val="88"/>
              </a:spcBef>
            </a:pPr>
            <a:r>
              <a:rPr sz="4200" spc="-281" dirty="0">
                <a:solidFill>
                  <a:srgbClr val="00AF4F"/>
                </a:solidFill>
              </a:rPr>
              <a:t>Spatial</a:t>
            </a:r>
            <a:r>
              <a:rPr sz="4200" spc="-232" dirty="0">
                <a:solidFill>
                  <a:srgbClr val="00AF4F"/>
                </a:solidFill>
              </a:rPr>
              <a:t> </a:t>
            </a:r>
            <a:r>
              <a:rPr sz="4200" spc="-263" dirty="0">
                <a:solidFill>
                  <a:srgbClr val="00AF4F"/>
                </a:solidFill>
              </a:rPr>
              <a:t>Filtering</a:t>
            </a:r>
            <a:endParaRPr sz="4200" dirty="0"/>
          </a:p>
        </p:txBody>
      </p:sp>
      <p:sp>
        <p:nvSpPr>
          <p:cNvPr id="3" name="object 3"/>
          <p:cNvSpPr txBox="1"/>
          <p:nvPr/>
        </p:nvSpPr>
        <p:spPr>
          <a:xfrm>
            <a:off x="647886" y="733696"/>
            <a:ext cx="7361897" cy="5510100"/>
          </a:xfrm>
          <a:prstGeom prst="rect">
            <a:avLst/>
          </a:prstGeom>
        </p:spPr>
        <p:txBody>
          <a:bodyPr vert="horz" wrap="square" lIns="0" tIns="56771" rIns="0" bIns="0" rtlCol="0">
            <a:spAutoFit/>
          </a:bodyPr>
          <a:lstStyle/>
          <a:p>
            <a:pPr marL="406322" indent="-395746">
              <a:spcBef>
                <a:spcPts val="446"/>
              </a:spcBef>
              <a:buFont typeface="Wingdings"/>
              <a:buChar char=""/>
              <a:tabLst>
                <a:tab pos="406878" algn="l"/>
              </a:tabLst>
            </a:pPr>
            <a:r>
              <a:rPr sz="2800" b="1" i="1" spc="-254" dirty="0">
                <a:solidFill>
                  <a:srgbClr val="FF0000"/>
                </a:solidFill>
                <a:latin typeface="Arial"/>
                <a:cs typeface="Arial"/>
              </a:rPr>
              <a:t>Background</a:t>
            </a:r>
            <a:r>
              <a:rPr sz="2800" b="1" i="1" spc="-136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i="1" spc="-162" dirty="0">
                <a:solidFill>
                  <a:srgbClr val="FF0000"/>
                </a:solidFill>
                <a:latin typeface="Arial"/>
                <a:cs typeface="Arial"/>
              </a:rPr>
              <a:t>:</a:t>
            </a:r>
            <a:endParaRPr sz="2800" dirty="0">
              <a:latin typeface="Arial"/>
              <a:cs typeface="Arial"/>
            </a:endParaRPr>
          </a:p>
          <a:p>
            <a:pPr marL="729710" marR="121897" lvl="1" indent="-281085">
              <a:lnSpc>
                <a:spcPts val="2630"/>
              </a:lnSpc>
              <a:spcBef>
                <a:spcPts val="680"/>
              </a:spcBef>
              <a:buSzPct val="96428"/>
              <a:buFont typeface="Wingdings"/>
              <a:buChar char=""/>
              <a:tabLst>
                <a:tab pos="698540" algn="l"/>
              </a:tabLst>
            </a:pPr>
            <a:r>
              <a:rPr sz="2500" spc="-75" dirty="0">
                <a:solidFill>
                  <a:srgbClr val="6F2F9F"/>
                </a:solidFill>
                <a:latin typeface="Arial"/>
                <a:cs typeface="Arial"/>
              </a:rPr>
              <a:t>Filter </a:t>
            </a:r>
            <a:r>
              <a:rPr sz="2500" spc="-44" dirty="0">
                <a:solidFill>
                  <a:srgbClr val="6F2F9F"/>
                </a:solidFill>
                <a:latin typeface="Arial"/>
                <a:cs typeface="Arial"/>
              </a:rPr>
              <a:t>term </a:t>
            </a:r>
            <a:r>
              <a:rPr sz="2500" spc="-35" dirty="0">
                <a:solidFill>
                  <a:srgbClr val="6F2F9F"/>
                </a:solidFill>
                <a:latin typeface="Arial"/>
                <a:cs typeface="Arial"/>
              </a:rPr>
              <a:t>in </a:t>
            </a:r>
            <a:r>
              <a:rPr sz="2500" spc="-83" dirty="0">
                <a:solidFill>
                  <a:srgbClr val="6F2F9F"/>
                </a:solidFill>
                <a:latin typeface="Times New Roman"/>
                <a:cs typeface="Times New Roman"/>
              </a:rPr>
              <a:t>“</a:t>
            </a:r>
            <a:r>
              <a:rPr sz="2500" spc="-83" dirty="0">
                <a:solidFill>
                  <a:srgbClr val="6F2F9F"/>
                </a:solidFill>
                <a:latin typeface="Arial"/>
                <a:cs typeface="Arial"/>
              </a:rPr>
              <a:t>Digital </a:t>
            </a:r>
            <a:r>
              <a:rPr sz="2500" spc="-132" dirty="0">
                <a:solidFill>
                  <a:srgbClr val="6F2F9F"/>
                </a:solidFill>
                <a:latin typeface="Arial"/>
                <a:cs typeface="Arial"/>
              </a:rPr>
              <a:t>image </a:t>
            </a:r>
            <a:r>
              <a:rPr sz="2500" spc="-105" dirty="0">
                <a:solidFill>
                  <a:srgbClr val="6F2F9F"/>
                </a:solidFill>
                <a:latin typeface="Arial"/>
                <a:cs typeface="Arial"/>
              </a:rPr>
              <a:t>processing</a:t>
            </a:r>
            <a:r>
              <a:rPr sz="2500" spc="-105" dirty="0">
                <a:solidFill>
                  <a:srgbClr val="6F2F9F"/>
                </a:solidFill>
                <a:latin typeface="Times New Roman"/>
                <a:cs typeface="Times New Roman"/>
              </a:rPr>
              <a:t>” </a:t>
            </a:r>
            <a:r>
              <a:rPr sz="2500" spc="-132" dirty="0">
                <a:solidFill>
                  <a:srgbClr val="6F2F9F"/>
                </a:solidFill>
                <a:latin typeface="Arial"/>
                <a:cs typeface="Arial"/>
              </a:rPr>
              <a:t>is </a:t>
            </a:r>
            <a:r>
              <a:rPr sz="2500" spc="-70" dirty="0">
                <a:solidFill>
                  <a:srgbClr val="6F2F9F"/>
                </a:solidFill>
                <a:latin typeface="Arial"/>
                <a:cs typeface="Arial"/>
              </a:rPr>
              <a:t>referred</a:t>
            </a:r>
            <a:r>
              <a:rPr sz="2500" spc="-259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500" spc="-18" dirty="0">
                <a:solidFill>
                  <a:srgbClr val="6F2F9F"/>
                </a:solidFill>
                <a:latin typeface="Arial"/>
                <a:cs typeface="Arial"/>
              </a:rPr>
              <a:t>to  </a:t>
            </a:r>
            <a:r>
              <a:rPr sz="2500" spc="-53" dirty="0">
                <a:solidFill>
                  <a:srgbClr val="6F2F9F"/>
                </a:solidFill>
                <a:latin typeface="Arial"/>
                <a:cs typeface="Arial"/>
              </a:rPr>
              <a:t>the</a:t>
            </a:r>
            <a:r>
              <a:rPr sz="2500" spc="-57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500" spc="-136" dirty="0">
                <a:solidFill>
                  <a:srgbClr val="BF0000"/>
                </a:solidFill>
                <a:latin typeface="Arial"/>
                <a:cs typeface="Arial"/>
              </a:rPr>
              <a:t>subimage</a:t>
            </a:r>
            <a:endParaRPr sz="2500" dirty="0">
              <a:latin typeface="Arial"/>
              <a:cs typeface="Arial"/>
            </a:endParaRPr>
          </a:p>
          <a:p>
            <a:pPr marL="729710" marR="143047" lvl="1" indent="-280530">
              <a:lnSpc>
                <a:spcPts val="2648"/>
              </a:lnSpc>
              <a:spcBef>
                <a:spcPts val="9"/>
              </a:spcBef>
              <a:buSzPct val="96428"/>
              <a:buFont typeface="Wingdings"/>
              <a:buChar char=""/>
              <a:tabLst>
                <a:tab pos="698540" algn="l"/>
              </a:tabLst>
            </a:pPr>
            <a:r>
              <a:rPr sz="2500" spc="-140" dirty="0">
                <a:solidFill>
                  <a:srgbClr val="6F2F9F"/>
                </a:solidFill>
                <a:latin typeface="Arial"/>
                <a:cs typeface="Arial"/>
              </a:rPr>
              <a:t>There </a:t>
            </a:r>
            <a:r>
              <a:rPr sz="2500" spc="-123" dirty="0">
                <a:solidFill>
                  <a:srgbClr val="6F2F9F"/>
                </a:solidFill>
                <a:latin typeface="Arial"/>
                <a:cs typeface="Arial"/>
              </a:rPr>
              <a:t>are </a:t>
            </a:r>
            <a:r>
              <a:rPr sz="2500" spc="-88" dirty="0">
                <a:solidFill>
                  <a:srgbClr val="6F2F9F"/>
                </a:solidFill>
                <a:latin typeface="Arial"/>
                <a:cs typeface="Arial"/>
              </a:rPr>
              <a:t>others </a:t>
            </a:r>
            <a:r>
              <a:rPr sz="2500" spc="-44" dirty="0">
                <a:solidFill>
                  <a:srgbClr val="6F2F9F"/>
                </a:solidFill>
                <a:latin typeface="Arial"/>
                <a:cs typeface="Arial"/>
              </a:rPr>
              <a:t>term </a:t>
            </a:r>
            <a:r>
              <a:rPr sz="2500" spc="-18" dirty="0">
                <a:solidFill>
                  <a:srgbClr val="6F2F9F"/>
                </a:solidFill>
                <a:latin typeface="Arial"/>
                <a:cs typeface="Arial"/>
              </a:rPr>
              <a:t>to </a:t>
            </a:r>
            <a:r>
              <a:rPr sz="2500" spc="-100" dirty="0">
                <a:solidFill>
                  <a:srgbClr val="6F2F9F"/>
                </a:solidFill>
                <a:latin typeface="Arial"/>
                <a:cs typeface="Arial"/>
              </a:rPr>
              <a:t>call </a:t>
            </a:r>
            <a:r>
              <a:rPr sz="2500" spc="-136" dirty="0">
                <a:solidFill>
                  <a:srgbClr val="6F2F9F"/>
                </a:solidFill>
                <a:latin typeface="Arial"/>
                <a:cs typeface="Arial"/>
              </a:rPr>
              <a:t>subimage </a:t>
            </a:r>
            <a:r>
              <a:rPr sz="2500" spc="-158" dirty="0">
                <a:solidFill>
                  <a:srgbClr val="6F2F9F"/>
                </a:solidFill>
                <a:latin typeface="Arial"/>
                <a:cs typeface="Arial"/>
              </a:rPr>
              <a:t>such </a:t>
            </a:r>
            <a:r>
              <a:rPr sz="2500" spc="-228" dirty="0">
                <a:solidFill>
                  <a:srgbClr val="6F2F9F"/>
                </a:solidFill>
                <a:latin typeface="Arial"/>
                <a:cs typeface="Arial"/>
              </a:rPr>
              <a:t>as </a:t>
            </a:r>
            <a:r>
              <a:rPr sz="2500" spc="-145" dirty="0">
                <a:solidFill>
                  <a:srgbClr val="BF0000"/>
                </a:solidFill>
                <a:latin typeface="Arial"/>
                <a:cs typeface="Arial"/>
              </a:rPr>
              <a:t>mask,  </a:t>
            </a:r>
            <a:r>
              <a:rPr sz="2500" spc="-88" dirty="0">
                <a:solidFill>
                  <a:srgbClr val="BF0000"/>
                </a:solidFill>
                <a:latin typeface="Arial"/>
                <a:cs typeface="Arial"/>
              </a:rPr>
              <a:t>kernel, </a:t>
            </a:r>
            <a:r>
              <a:rPr sz="2500" spc="-75" dirty="0">
                <a:solidFill>
                  <a:srgbClr val="BF0000"/>
                </a:solidFill>
                <a:latin typeface="Arial"/>
                <a:cs typeface="Arial"/>
              </a:rPr>
              <a:t>template, </a:t>
            </a:r>
            <a:r>
              <a:rPr sz="2500" spc="-31" dirty="0">
                <a:solidFill>
                  <a:srgbClr val="BF0000"/>
                </a:solidFill>
                <a:latin typeface="Arial"/>
                <a:cs typeface="Arial"/>
              </a:rPr>
              <a:t>or</a:t>
            </a:r>
            <a:r>
              <a:rPr sz="2500" spc="-237" dirty="0">
                <a:solidFill>
                  <a:srgbClr val="BF0000"/>
                </a:solidFill>
                <a:latin typeface="Arial"/>
                <a:cs typeface="Arial"/>
              </a:rPr>
              <a:t> </a:t>
            </a:r>
            <a:r>
              <a:rPr sz="2500" spc="-44" dirty="0">
                <a:solidFill>
                  <a:srgbClr val="BF0000"/>
                </a:solidFill>
                <a:latin typeface="Arial"/>
                <a:cs typeface="Arial"/>
              </a:rPr>
              <a:t>window</a:t>
            </a:r>
            <a:endParaRPr sz="2500" dirty="0">
              <a:latin typeface="Arial"/>
              <a:cs typeface="Arial"/>
            </a:endParaRPr>
          </a:p>
          <a:p>
            <a:pPr marL="729710" marR="1235665" lvl="1" indent="-280530">
              <a:lnSpc>
                <a:spcPts val="2648"/>
              </a:lnSpc>
              <a:spcBef>
                <a:spcPts val="9"/>
              </a:spcBef>
              <a:buSzPct val="96428"/>
              <a:buFont typeface="Wingdings"/>
              <a:buChar char=""/>
              <a:tabLst>
                <a:tab pos="698540" algn="l"/>
              </a:tabLst>
            </a:pPr>
            <a:r>
              <a:rPr sz="2500" spc="-175" dirty="0">
                <a:solidFill>
                  <a:srgbClr val="6F2F9F"/>
                </a:solidFill>
                <a:latin typeface="Arial"/>
                <a:cs typeface="Arial"/>
              </a:rPr>
              <a:t>The </a:t>
            </a:r>
            <a:r>
              <a:rPr sz="2500" spc="-114" dirty="0">
                <a:solidFill>
                  <a:srgbClr val="6F2F9F"/>
                </a:solidFill>
                <a:latin typeface="Arial"/>
                <a:cs typeface="Arial"/>
              </a:rPr>
              <a:t>value </a:t>
            </a:r>
            <a:r>
              <a:rPr sz="2500" spc="-35" dirty="0">
                <a:solidFill>
                  <a:srgbClr val="6F2F9F"/>
                </a:solidFill>
                <a:latin typeface="Arial"/>
                <a:cs typeface="Arial"/>
              </a:rPr>
              <a:t>in </a:t>
            </a:r>
            <a:r>
              <a:rPr sz="2500" spc="-189" dirty="0">
                <a:solidFill>
                  <a:srgbClr val="6F2F9F"/>
                </a:solidFill>
                <a:latin typeface="Arial"/>
                <a:cs typeface="Arial"/>
              </a:rPr>
              <a:t>a </a:t>
            </a:r>
            <a:r>
              <a:rPr sz="2500" spc="-9" dirty="0">
                <a:solidFill>
                  <a:srgbClr val="6F2F9F"/>
                </a:solidFill>
                <a:latin typeface="Arial"/>
                <a:cs typeface="Arial"/>
              </a:rPr>
              <a:t>filter </a:t>
            </a:r>
            <a:r>
              <a:rPr sz="2500" spc="-136" dirty="0">
                <a:solidFill>
                  <a:srgbClr val="6F2F9F"/>
                </a:solidFill>
                <a:latin typeface="Arial"/>
                <a:cs typeface="Arial"/>
              </a:rPr>
              <a:t>subimage </a:t>
            </a:r>
            <a:r>
              <a:rPr sz="2500" spc="-123" dirty="0">
                <a:solidFill>
                  <a:srgbClr val="6F2F9F"/>
                </a:solidFill>
                <a:latin typeface="Arial"/>
                <a:cs typeface="Arial"/>
              </a:rPr>
              <a:t>are </a:t>
            </a:r>
            <a:r>
              <a:rPr sz="2500" spc="-70" dirty="0">
                <a:solidFill>
                  <a:srgbClr val="6F2F9F"/>
                </a:solidFill>
                <a:latin typeface="Arial"/>
                <a:cs typeface="Arial"/>
              </a:rPr>
              <a:t>referred</a:t>
            </a:r>
            <a:r>
              <a:rPr sz="2500" spc="-197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500" spc="-228" dirty="0">
                <a:solidFill>
                  <a:srgbClr val="6F2F9F"/>
                </a:solidFill>
                <a:latin typeface="Arial"/>
                <a:cs typeface="Arial"/>
              </a:rPr>
              <a:t>as </a:t>
            </a:r>
            <a:r>
              <a:rPr sz="2500" spc="-228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2500" spc="-83" dirty="0">
                <a:solidFill>
                  <a:srgbClr val="00AFEF"/>
                </a:solidFill>
                <a:latin typeface="Arial"/>
                <a:cs typeface="Arial"/>
              </a:rPr>
              <a:t>coefficients, </a:t>
            </a:r>
            <a:r>
              <a:rPr sz="2500" spc="-66" dirty="0">
                <a:solidFill>
                  <a:srgbClr val="6F2F9F"/>
                </a:solidFill>
                <a:latin typeface="Arial"/>
                <a:cs typeface="Arial"/>
              </a:rPr>
              <a:t>rather </a:t>
            </a:r>
            <a:r>
              <a:rPr sz="2500" spc="-70" dirty="0">
                <a:solidFill>
                  <a:srgbClr val="6F2F9F"/>
                </a:solidFill>
                <a:latin typeface="Arial"/>
                <a:cs typeface="Arial"/>
              </a:rPr>
              <a:t>than</a:t>
            </a:r>
            <a:r>
              <a:rPr sz="2500" spc="-10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500" spc="-83" dirty="0">
                <a:solidFill>
                  <a:srgbClr val="6F2F9F"/>
                </a:solidFill>
                <a:latin typeface="Arial"/>
                <a:cs typeface="Arial"/>
              </a:rPr>
              <a:t>pixels</a:t>
            </a:r>
            <a:r>
              <a:rPr sz="2500" spc="-83" dirty="0">
                <a:latin typeface="Arial"/>
                <a:cs typeface="Arial"/>
              </a:rPr>
              <a:t>.</a:t>
            </a:r>
            <a:endParaRPr sz="2500" dirty="0">
              <a:latin typeface="Arial"/>
              <a:cs typeface="Arial"/>
            </a:endParaRPr>
          </a:p>
          <a:p>
            <a:pPr marL="406322" indent="-395746">
              <a:spcBef>
                <a:spcPts val="811"/>
              </a:spcBef>
              <a:buFont typeface="Wingdings"/>
              <a:buChar char=""/>
              <a:tabLst>
                <a:tab pos="406878" algn="l"/>
              </a:tabLst>
            </a:pPr>
            <a:r>
              <a:rPr sz="2800" b="1" i="1" spc="-329" dirty="0">
                <a:solidFill>
                  <a:srgbClr val="FF0000"/>
                </a:solidFill>
                <a:latin typeface="Arial"/>
                <a:cs typeface="Arial"/>
              </a:rPr>
              <a:t>Basics </a:t>
            </a:r>
            <a:r>
              <a:rPr sz="2800" b="1" i="1" spc="-145" dirty="0">
                <a:solidFill>
                  <a:srgbClr val="FF0000"/>
                </a:solidFill>
                <a:latin typeface="Arial"/>
                <a:cs typeface="Arial"/>
              </a:rPr>
              <a:t>of </a:t>
            </a:r>
            <a:r>
              <a:rPr sz="2800" b="1" i="1" spc="-167" dirty="0">
                <a:solidFill>
                  <a:srgbClr val="FF0000"/>
                </a:solidFill>
                <a:latin typeface="Arial"/>
                <a:cs typeface="Arial"/>
              </a:rPr>
              <a:t>Spatial Filtering</a:t>
            </a:r>
            <a:r>
              <a:rPr sz="2800" b="1" i="1" spc="-3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i="1" spc="-162" dirty="0">
                <a:solidFill>
                  <a:srgbClr val="FF0000"/>
                </a:solidFill>
                <a:latin typeface="Arial"/>
                <a:cs typeface="Arial"/>
              </a:rPr>
              <a:t>:</a:t>
            </a:r>
            <a:endParaRPr sz="2800" dirty="0">
              <a:latin typeface="Arial"/>
              <a:cs typeface="Arial"/>
            </a:endParaRPr>
          </a:p>
          <a:p>
            <a:pPr marL="667927" marR="4452" lvl="1" indent="-280530">
              <a:spcBef>
                <a:spcPts val="583"/>
              </a:spcBef>
              <a:buSzPct val="96428"/>
              <a:buFont typeface="Wingdings"/>
              <a:buChar char=""/>
              <a:tabLst>
                <a:tab pos="636757" algn="l"/>
              </a:tabLst>
            </a:pPr>
            <a:r>
              <a:rPr sz="2500" spc="-175" dirty="0">
                <a:solidFill>
                  <a:srgbClr val="6F2F9F"/>
                </a:solidFill>
                <a:latin typeface="Arial"/>
                <a:cs typeface="Arial"/>
              </a:rPr>
              <a:t>The </a:t>
            </a:r>
            <a:r>
              <a:rPr sz="2500" spc="-118" dirty="0">
                <a:solidFill>
                  <a:srgbClr val="6F2F9F"/>
                </a:solidFill>
                <a:latin typeface="Arial"/>
                <a:cs typeface="Arial"/>
              </a:rPr>
              <a:t>concept </a:t>
            </a:r>
            <a:r>
              <a:rPr sz="2500" spc="-35" dirty="0">
                <a:solidFill>
                  <a:srgbClr val="6F2F9F"/>
                </a:solidFill>
                <a:latin typeface="Arial"/>
                <a:cs typeface="Arial"/>
              </a:rPr>
              <a:t>of filtering </a:t>
            </a:r>
            <a:r>
              <a:rPr sz="2500" spc="-179" dirty="0">
                <a:solidFill>
                  <a:srgbClr val="6F2F9F"/>
                </a:solidFill>
                <a:latin typeface="Arial"/>
                <a:cs typeface="Arial"/>
              </a:rPr>
              <a:t>has </a:t>
            </a:r>
            <a:r>
              <a:rPr sz="2500" spc="-66" dirty="0">
                <a:solidFill>
                  <a:srgbClr val="6F2F9F"/>
                </a:solidFill>
                <a:latin typeface="Arial"/>
                <a:cs typeface="Arial"/>
              </a:rPr>
              <a:t>its </a:t>
            </a:r>
            <a:r>
              <a:rPr sz="2500" spc="-70" dirty="0">
                <a:solidFill>
                  <a:srgbClr val="6F2F9F"/>
                </a:solidFill>
                <a:latin typeface="Arial"/>
                <a:cs typeface="Arial"/>
              </a:rPr>
              <a:t>roots </a:t>
            </a:r>
            <a:r>
              <a:rPr sz="2500" spc="-35" dirty="0">
                <a:solidFill>
                  <a:srgbClr val="6F2F9F"/>
                </a:solidFill>
                <a:latin typeface="Arial"/>
                <a:cs typeface="Arial"/>
              </a:rPr>
              <a:t>in </a:t>
            </a:r>
            <a:r>
              <a:rPr sz="2500" spc="-53" dirty="0">
                <a:solidFill>
                  <a:srgbClr val="6F2F9F"/>
                </a:solidFill>
                <a:latin typeface="Arial"/>
                <a:cs typeface="Arial"/>
              </a:rPr>
              <a:t>the </a:t>
            </a:r>
            <a:r>
              <a:rPr sz="2500" spc="-162" dirty="0">
                <a:solidFill>
                  <a:srgbClr val="6F2F9F"/>
                </a:solidFill>
                <a:latin typeface="Arial"/>
                <a:cs typeface="Arial"/>
              </a:rPr>
              <a:t>use </a:t>
            </a:r>
            <a:r>
              <a:rPr sz="2500" spc="-35" dirty="0">
                <a:solidFill>
                  <a:srgbClr val="6F2F9F"/>
                </a:solidFill>
                <a:latin typeface="Arial"/>
                <a:cs typeface="Arial"/>
              </a:rPr>
              <a:t>of </a:t>
            </a:r>
            <a:r>
              <a:rPr sz="2500" spc="-53" dirty="0">
                <a:solidFill>
                  <a:srgbClr val="6F2F9F"/>
                </a:solidFill>
                <a:latin typeface="Arial"/>
                <a:cs typeface="Arial"/>
              </a:rPr>
              <a:t>the  </a:t>
            </a:r>
            <a:r>
              <a:rPr sz="2500" spc="-96" dirty="0">
                <a:solidFill>
                  <a:srgbClr val="6F2F9F"/>
                </a:solidFill>
                <a:latin typeface="Arial"/>
                <a:cs typeface="Arial"/>
              </a:rPr>
              <a:t>Fourier</a:t>
            </a:r>
            <a:r>
              <a:rPr sz="2500" spc="-132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500" spc="-70" dirty="0">
                <a:solidFill>
                  <a:srgbClr val="6F2F9F"/>
                </a:solidFill>
                <a:latin typeface="Arial"/>
                <a:cs typeface="Arial"/>
              </a:rPr>
              <a:t>transform</a:t>
            </a:r>
            <a:r>
              <a:rPr sz="2500" spc="-184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500" spc="-22" dirty="0">
                <a:solidFill>
                  <a:srgbClr val="6F2F9F"/>
                </a:solidFill>
                <a:latin typeface="Arial"/>
                <a:cs typeface="Arial"/>
              </a:rPr>
              <a:t>for</a:t>
            </a:r>
            <a:r>
              <a:rPr sz="2500" spc="-136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500" spc="-123" dirty="0">
                <a:solidFill>
                  <a:srgbClr val="6F2F9F"/>
                </a:solidFill>
                <a:latin typeface="Arial"/>
                <a:cs typeface="Arial"/>
              </a:rPr>
              <a:t>signal</a:t>
            </a:r>
            <a:r>
              <a:rPr sz="2500" spc="-153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500" spc="-132" dirty="0">
                <a:solidFill>
                  <a:srgbClr val="6F2F9F"/>
                </a:solidFill>
                <a:latin typeface="Arial"/>
                <a:cs typeface="Arial"/>
              </a:rPr>
              <a:t>processing</a:t>
            </a:r>
            <a:r>
              <a:rPr sz="2500" spc="-136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500" spc="-35" dirty="0">
                <a:solidFill>
                  <a:srgbClr val="6F2F9F"/>
                </a:solidFill>
                <a:latin typeface="Arial"/>
                <a:cs typeface="Arial"/>
              </a:rPr>
              <a:t>in</a:t>
            </a:r>
            <a:r>
              <a:rPr sz="2500" spc="-118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500" spc="-53" dirty="0">
                <a:solidFill>
                  <a:srgbClr val="6F2F9F"/>
                </a:solidFill>
                <a:latin typeface="Arial"/>
                <a:cs typeface="Arial"/>
              </a:rPr>
              <a:t>the</a:t>
            </a:r>
            <a:r>
              <a:rPr sz="2500" spc="-123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500" spc="-167" dirty="0">
                <a:solidFill>
                  <a:srgbClr val="6F2F9F"/>
                </a:solidFill>
                <a:latin typeface="Arial"/>
                <a:cs typeface="Arial"/>
              </a:rPr>
              <a:t>so</a:t>
            </a:r>
            <a:r>
              <a:rPr sz="2500" spc="-311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500" spc="-100" dirty="0">
                <a:solidFill>
                  <a:srgbClr val="6F2F9F"/>
                </a:solidFill>
                <a:latin typeface="Arial"/>
                <a:cs typeface="Arial"/>
              </a:rPr>
              <a:t>-called  </a:t>
            </a:r>
            <a:r>
              <a:rPr sz="2500" spc="-96" dirty="0">
                <a:solidFill>
                  <a:srgbClr val="6F2F9F"/>
                </a:solidFill>
                <a:latin typeface="Arial"/>
                <a:cs typeface="Arial"/>
              </a:rPr>
              <a:t>frequency</a:t>
            </a:r>
            <a:r>
              <a:rPr sz="2500" spc="-123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500" spc="-83" dirty="0">
                <a:solidFill>
                  <a:srgbClr val="6F2F9F"/>
                </a:solidFill>
                <a:latin typeface="Arial"/>
                <a:cs typeface="Arial"/>
              </a:rPr>
              <a:t>domain.</a:t>
            </a:r>
            <a:endParaRPr sz="2500" dirty="0">
              <a:latin typeface="Arial"/>
              <a:cs typeface="Arial"/>
            </a:endParaRPr>
          </a:p>
          <a:p>
            <a:pPr marL="636200" lvl="1" indent="-249360">
              <a:buSzPct val="96428"/>
              <a:buFont typeface="Wingdings"/>
              <a:buChar char=""/>
              <a:tabLst>
                <a:tab pos="636757" algn="l"/>
              </a:tabLst>
            </a:pPr>
            <a:r>
              <a:rPr sz="2500" spc="-132" dirty="0">
                <a:solidFill>
                  <a:srgbClr val="6F2F9F"/>
                </a:solidFill>
                <a:latin typeface="Arial"/>
                <a:cs typeface="Arial"/>
              </a:rPr>
              <a:t>Spatial</a:t>
            </a:r>
            <a:r>
              <a:rPr sz="2500" spc="-17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500" spc="-35" dirty="0">
                <a:solidFill>
                  <a:srgbClr val="6F2F9F"/>
                </a:solidFill>
                <a:latin typeface="Arial"/>
                <a:cs typeface="Arial"/>
              </a:rPr>
              <a:t>filtering</a:t>
            </a:r>
            <a:r>
              <a:rPr sz="2500" spc="-171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500" spc="-44" dirty="0">
                <a:solidFill>
                  <a:srgbClr val="6F2F9F"/>
                </a:solidFill>
                <a:latin typeface="Arial"/>
                <a:cs typeface="Arial"/>
              </a:rPr>
              <a:t>term</a:t>
            </a:r>
            <a:r>
              <a:rPr sz="2500" spc="-14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500" spc="-132" dirty="0">
                <a:solidFill>
                  <a:srgbClr val="6F2F9F"/>
                </a:solidFill>
                <a:latin typeface="Arial"/>
                <a:cs typeface="Arial"/>
              </a:rPr>
              <a:t>is</a:t>
            </a:r>
            <a:r>
              <a:rPr sz="2500" spc="-123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500" spc="-53" dirty="0">
                <a:solidFill>
                  <a:srgbClr val="6F2F9F"/>
                </a:solidFill>
                <a:latin typeface="Arial"/>
                <a:cs typeface="Arial"/>
              </a:rPr>
              <a:t>the</a:t>
            </a:r>
            <a:r>
              <a:rPr sz="2500" spc="-118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500" spc="-35" dirty="0">
                <a:solidFill>
                  <a:srgbClr val="6F2F9F"/>
                </a:solidFill>
                <a:latin typeface="Arial"/>
                <a:cs typeface="Arial"/>
              </a:rPr>
              <a:t>filtering</a:t>
            </a:r>
            <a:r>
              <a:rPr sz="2500" spc="-171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500" spc="-88" dirty="0">
                <a:solidFill>
                  <a:srgbClr val="6F2F9F"/>
                </a:solidFill>
                <a:latin typeface="Arial"/>
                <a:cs typeface="Arial"/>
              </a:rPr>
              <a:t>operations</a:t>
            </a:r>
            <a:r>
              <a:rPr sz="2500" spc="-149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500" spc="-57" dirty="0">
                <a:solidFill>
                  <a:srgbClr val="6F2F9F"/>
                </a:solidFill>
                <a:latin typeface="Arial"/>
                <a:cs typeface="Arial"/>
              </a:rPr>
              <a:t>that</a:t>
            </a:r>
            <a:r>
              <a:rPr sz="2500" spc="-48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500" spc="-123" dirty="0">
                <a:solidFill>
                  <a:srgbClr val="6F2F9F"/>
                </a:solidFill>
                <a:latin typeface="Arial"/>
                <a:cs typeface="Arial"/>
              </a:rPr>
              <a:t>are</a:t>
            </a:r>
            <a:r>
              <a:rPr lang="en-US" sz="2500" spc="-123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lang="en-US" sz="2500" spc="-66" dirty="0">
                <a:solidFill>
                  <a:srgbClr val="6F2F9F"/>
                </a:solidFill>
                <a:latin typeface="Arial"/>
                <a:cs typeface="Arial"/>
              </a:rPr>
              <a:t>performed </a:t>
            </a:r>
            <a:r>
              <a:rPr lang="en-US" sz="2500" spc="-61" dirty="0">
                <a:solidFill>
                  <a:srgbClr val="6F2F9F"/>
                </a:solidFill>
                <a:latin typeface="Arial"/>
                <a:cs typeface="Arial"/>
              </a:rPr>
              <a:t>directly </a:t>
            </a:r>
            <a:r>
              <a:rPr lang="en-US" sz="2500" spc="-70" dirty="0">
                <a:solidFill>
                  <a:srgbClr val="6F2F9F"/>
                </a:solidFill>
                <a:latin typeface="Arial"/>
                <a:cs typeface="Arial"/>
              </a:rPr>
              <a:t>on </a:t>
            </a:r>
            <a:r>
              <a:rPr lang="en-US" sz="2500" spc="-53" dirty="0">
                <a:solidFill>
                  <a:srgbClr val="6F2F9F"/>
                </a:solidFill>
                <a:latin typeface="Arial"/>
                <a:cs typeface="Arial"/>
              </a:rPr>
              <a:t>the </a:t>
            </a:r>
            <a:r>
              <a:rPr lang="en-US" sz="2500" spc="-118" dirty="0">
                <a:solidFill>
                  <a:srgbClr val="6F2F9F"/>
                </a:solidFill>
                <a:latin typeface="Arial"/>
                <a:cs typeface="Arial"/>
              </a:rPr>
              <a:t>pixels </a:t>
            </a:r>
            <a:r>
              <a:rPr lang="en-US" sz="2500" spc="-35" dirty="0">
                <a:solidFill>
                  <a:srgbClr val="6F2F9F"/>
                </a:solidFill>
                <a:latin typeface="Arial"/>
                <a:cs typeface="Arial"/>
              </a:rPr>
              <a:t>of </a:t>
            </a:r>
            <a:r>
              <a:rPr lang="en-US" sz="2500" spc="-424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lang="en-US" sz="2500" spc="-132" dirty="0">
                <a:solidFill>
                  <a:srgbClr val="6F2F9F"/>
                </a:solidFill>
                <a:latin typeface="Arial"/>
                <a:cs typeface="Arial"/>
              </a:rPr>
              <a:t>an image</a:t>
            </a:r>
            <a:endParaRPr lang="en-US" sz="2500" dirty="0">
              <a:latin typeface="Arial"/>
              <a:cs typeface="Arial"/>
            </a:endParaRPr>
          </a:p>
          <a:p>
            <a:pPr marL="386840" lvl="1">
              <a:buSzPct val="96428"/>
              <a:tabLst>
                <a:tab pos="636757" algn="l"/>
              </a:tabLst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28802" y="5846251"/>
            <a:ext cx="5445133" cy="396523"/>
          </a:xfrm>
          <a:prstGeom prst="rect">
            <a:avLst/>
          </a:prstGeom>
        </p:spPr>
        <p:txBody>
          <a:bodyPr vert="horz" wrap="square" lIns="0" tIns="11688" rIns="0" bIns="0" rtlCol="0">
            <a:spAutoFit/>
          </a:bodyPr>
          <a:lstStyle/>
          <a:p>
            <a:pPr marL="11132">
              <a:spcBef>
                <a:spcPts val="92"/>
              </a:spcBef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35949" y="6146616"/>
            <a:ext cx="87965" cy="180518"/>
          </a:xfrm>
          <a:prstGeom prst="rect">
            <a:avLst/>
          </a:prstGeom>
        </p:spPr>
        <p:txBody>
          <a:bodyPr vert="horz" wrap="square" lIns="0" tIns="11132" rIns="0" bIns="0" rtlCol="0">
            <a:spAutoFit/>
          </a:bodyPr>
          <a:lstStyle/>
          <a:p>
            <a:pPr marL="11132">
              <a:spcBef>
                <a:spcPts val="88"/>
              </a:spcBef>
            </a:pPr>
            <a:r>
              <a:rPr sz="1100" spc="-53" dirty="0">
                <a:solidFill>
                  <a:srgbClr val="888888"/>
                </a:solidFill>
                <a:latin typeface="Arial"/>
                <a:cs typeface="Arial"/>
              </a:rPr>
              <a:t>5</a:t>
            </a:r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21846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/>
              <a:t>Comparison of Mean, Gaussian, and Median</a:t>
            </a:r>
          </a:p>
        </p:txBody>
      </p:sp>
      <p:pic>
        <p:nvPicPr>
          <p:cNvPr id="532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74750" y="2395538"/>
            <a:ext cx="6794500" cy="2933700"/>
          </a:xfrm>
          <a:noFill/>
        </p:spPr>
      </p:pic>
      <p:sp>
        <p:nvSpPr>
          <p:cNvPr id="53252" name="Text Box 4"/>
          <p:cNvSpPr txBox="1">
            <a:spLocks noChangeArrowheads="1"/>
          </p:cNvSpPr>
          <p:nvPr/>
        </p:nvSpPr>
        <p:spPr bwMode="auto">
          <a:xfrm>
            <a:off x="2133600" y="5562600"/>
            <a:ext cx="1219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original</a:t>
            </a:r>
          </a:p>
        </p:txBody>
      </p:sp>
      <p:sp>
        <p:nvSpPr>
          <p:cNvPr id="53253" name="Text Box 5"/>
          <p:cNvSpPr txBox="1">
            <a:spLocks noChangeArrowheads="1"/>
          </p:cNvSpPr>
          <p:nvPr/>
        </p:nvSpPr>
        <p:spPr bwMode="auto">
          <a:xfrm>
            <a:off x="5562600" y="5562600"/>
            <a:ext cx="2514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Gaussian with 6 pixels</a:t>
            </a:r>
          </a:p>
        </p:txBody>
      </p:sp>
    </p:spTree>
    <p:extLst>
      <p:ext uri="{BB962C8B-B14F-4D97-AF65-F5344CB8AC3E}">
        <p14:creationId xmlns:p14="http://schemas.microsoft.com/office/powerpoint/2010/main" val="10672664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/>
              <a:t>Comparison of Mean, Gaussian, and Median </a:t>
            </a:r>
          </a:p>
        </p:txBody>
      </p:sp>
      <p:pic>
        <p:nvPicPr>
          <p:cNvPr id="542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74750" y="2395538"/>
            <a:ext cx="6794500" cy="2933700"/>
          </a:xfrm>
          <a:noFill/>
        </p:spPr>
      </p:pic>
      <p:sp>
        <p:nvSpPr>
          <p:cNvPr id="54276" name="Text Box 4"/>
          <p:cNvSpPr txBox="1">
            <a:spLocks noChangeArrowheads="1"/>
          </p:cNvSpPr>
          <p:nvPr/>
        </p:nvSpPr>
        <p:spPr bwMode="auto">
          <a:xfrm>
            <a:off x="2133600" y="5562600"/>
            <a:ext cx="1219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original</a:t>
            </a:r>
          </a:p>
        </p:txBody>
      </p:sp>
      <p:sp>
        <p:nvSpPr>
          <p:cNvPr id="54277" name="Text Box 5"/>
          <p:cNvSpPr txBox="1">
            <a:spLocks noChangeArrowheads="1"/>
          </p:cNvSpPr>
          <p:nvPr/>
        </p:nvSpPr>
        <p:spPr bwMode="auto">
          <a:xfrm>
            <a:off x="5562600" y="5562600"/>
            <a:ext cx="2362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Median with 6 pixels</a:t>
            </a:r>
          </a:p>
        </p:txBody>
      </p:sp>
    </p:spTree>
    <p:extLst>
      <p:ext uri="{BB962C8B-B14F-4D97-AF65-F5344CB8AC3E}">
        <p14:creationId xmlns:p14="http://schemas.microsoft.com/office/powerpoint/2010/main" val="13792032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Common Problems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sz="2800" dirty="0"/>
              <a:t>Mean: blurs image, removes simple noise, no details are preserved</a:t>
            </a:r>
          </a:p>
          <a:p>
            <a:pPr eaLnBrk="1" hangingPunct="1">
              <a:buFontTx/>
              <a:buNone/>
            </a:pPr>
            <a:r>
              <a:rPr lang="en-US" sz="2800" dirty="0"/>
              <a:t>Gaussian: blurs image, preserves details only for small </a:t>
            </a:r>
            <a:r>
              <a:rPr lang="el-GR" sz="2800" dirty="0">
                <a:cs typeface="Arial" charset="0"/>
              </a:rPr>
              <a:t>σ</a:t>
            </a:r>
            <a:r>
              <a:rPr lang="en-US" sz="2800" dirty="0">
                <a:cs typeface="Arial" charset="0"/>
              </a:rPr>
              <a:t>.</a:t>
            </a:r>
          </a:p>
          <a:p>
            <a:pPr eaLnBrk="1" hangingPunct="1">
              <a:buFontTx/>
              <a:buNone/>
            </a:pPr>
            <a:r>
              <a:rPr lang="en-US" sz="2800" dirty="0">
                <a:cs typeface="Arial" charset="0"/>
              </a:rPr>
              <a:t>Median: preserves some details, good at removing strong noise</a:t>
            </a:r>
          </a:p>
          <a:p>
            <a:pPr eaLnBrk="1" hangingPunct="1">
              <a:buFontTx/>
              <a:buNone/>
            </a:pPr>
            <a:endParaRPr lang="en-US" sz="2800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3678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chemeClr val="accent2"/>
                </a:solidFill>
              </a:rPr>
              <a:t>Spatial filtering for image sharpening</a:t>
            </a:r>
            <a:r>
              <a:rPr lang="en-US">
                <a:solidFill>
                  <a:srgbClr val="C1C1C1"/>
                </a:solidFill>
                <a:latin typeface="Arial Black" pitchFamily="34" charset="0"/>
              </a:rPr>
              <a:t> </a:t>
            </a:r>
          </a:p>
        </p:txBody>
      </p:sp>
      <p:sp>
        <p:nvSpPr>
          <p:cNvPr id="2355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>
                <a:solidFill>
                  <a:schemeClr val="accent2"/>
                </a:solidFill>
              </a:rPr>
              <a:t>Background:</a:t>
            </a:r>
            <a:r>
              <a:rPr lang="en-US"/>
              <a:t> 	to highlight fine detail in an image or to 			enhance blurred detail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>
                <a:solidFill>
                  <a:schemeClr val="accent2"/>
                </a:solidFill>
              </a:rPr>
              <a:t>Applications:</a:t>
            </a:r>
            <a:r>
              <a:rPr lang="en-US"/>
              <a:t> 	electronic printing, medical imaging, 				industrial inspection, autonomous target 			detection (smart weapons)......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>
                <a:solidFill>
                  <a:schemeClr val="accent2"/>
                </a:solidFill>
              </a:rPr>
              <a:t>Foundation:</a:t>
            </a:r>
          </a:p>
          <a:p>
            <a:pPr eaLnBrk="1" hangingPunct="1"/>
            <a:r>
              <a:rPr lang="en-US">
                <a:solidFill>
                  <a:schemeClr val="accent2"/>
                </a:solidFill>
              </a:rPr>
              <a:t>Blurring/smoothing</a:t>
            </a:r>
            <a:r>
              <a:rPr lang="en-US"/>
              <a:t> is performed by spatial averaging (equivalent to </a:t>
            </a:r>
            <a:r>
              <a:rPr lang="en-US">
                <a:solidFill>
                  <a:schemeClr val="accent2"/>
                </a:solidFill>
              </a:rPr>
              <a:t>integration</a:t>
            </a:r>
            <a:r>
              <a:rPr lang="en-US"/>
              <a:t>)</a:t>
            </a:r>
          </a:p>
          <a:p>
            <a:pPr eaLnBrk="1" hangingPunct="1"/>
            <a:r>
              <a:rPr lang="en-US">
                <a:solidFill>
                  <a:schemeClr val="accent2"/>
                </a:solidFill>
              </a:rPr>
              <a:t>Sharpening</a:t>
            </a:r>
            <a:r>
              <a:rPr lang="en-US"/>
              <a:t> is performed by noting only </a:t>
            </a:r>
            <a:r>
              <a:rPr lang="en-US">
                <a:solidFill>
                  <a:schemeClr val="accent2"/>
                </a:solidFill>
              </a:rPr>
              <a:t>the gray level changes</a:t>
            </a:r>
            <a:r>
              <a:rPr lang="en-US"/>
              <a:t> in the image that is the </a:t>
            </a:r>
            <a:r>
              <a:rPr lang="en-US">
                <a:solidFill>
                  <a:schemeClr val="accent2"/>
                </a:solidFill>
              </a:rPr>
              <a:t>differentiation</a:t>
            </a:r>
            <a:r>
              <a:rPr lang="en-US"/>
              <a:t> </a:t>
            </a:r>
          </a:p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9798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1" y="1143003"/>
            <a:ext cx="6196584" cy="4579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chemeClr val="accent2"/>
                </a:solidFill>
              </a:rPr>
              <a:t>Spatial filtering for image sharpening</a:t>
            </a:r>
          </a:p>
        </p:txBody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>
                <a:solidFill>
                  <a:schemeClr val="accent2"/>
                </a:solidFill>
              </a:rPr>
              <a:t>Operation of Image Differentiation</a:t>
            </a:r>
          </a:p>
          <a:p>
            <a:pPr eaLnBrk="1" hangingPunct="1"/>
            <a:r>
              <a:rPr lang="en-US"/>
              <a:t>Enhance edges and discontinuities (magnitude of output gray level &gt;&gt;0)</a:t>
            </a:r>
          </a:p>
          <a:p>
            <a:pPr eaLnBrk="1" hangingPunct="1"/>
            <a:r>
              <a:rPr lang="en-US"/>
              <a:t>De-emphasize areas with slowly varying gray-level values (output gray level: 0)</a:t>
            </a:r>
          </a:p>
          <a:p>
            <a:pPr eaLnBrk="1" hangingPunct="1"/>
            <a:endParaRPr lang="en-US"/>
          </a:p>
          <a:p>
            <a:pPr eaLnBrk="1" hangingPunct="1">
              <a:buFont typeface="Wingdings" pitchFamily="2" charset="2"/>
              <a:buNone/>
            </a:pPr>
            <a:r>
              <a:rPr lang="en-US">
                <a:solidFill>
                  <a:schemeClr val="accent2"/>
                </a:solidFill>
              </a:rPr>
              <a:t>Mathematical Basis of Filtering for Image Sharpening</a:t>
            </a:r>
          </a:p>
          <a:p>
            <a:pPr eaLnBrk="1" hangingPunct="1"/>
            <a:r>
              <a:rPr lang="en-US"/>
              <a:t>First-order and second-order derivatives</a:t>
            </a:r>
          </a:p>
          <a:p>
            <a:pPr eaLnBrk="1" hangingPunct="1"/>
            <a:r>
              <a:rPr lang="en-US"/>
              <a:t>Approximation in discrete-space domain</a:t>
            </a:r>
          </a:p>
          <a:p>
            <a:pPr eaLnBrk="1" hangingPunct="1"/>
            <a:r>
              <a:rPr lang="en-US"/>
              <a:t>Implementation by mask filtering</a:t>
            </a:r>
          </a:p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5509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4" name="Rectangle 2">
            <a:extLst>
              <a:ext uri="{FF2B5EF4-FFF2-40B4-BE49-F238E27FC236}">
                <a16:creationId xmlns:a16="http://schemas.microsoft.com/office/drawing/2014/main" id="{36FA386E-6F21-4A7B-9087-FEB9C184286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457200"/>
            <a:ext cx="9144000" cy="685800"/>
          </a:xfrm>
        </p:spPr>
        <p:txBody>
          <a:bodyPr/>
          <a:lstStyle/>
          <a:p>
            <a:pPr eaLnBrk="1" hangingPunct="1"/>
            <a:r>
              <a:rPr lang="en-US" altLang="en-US" sz="4000">
                <a:solidFill>
                  <a:schemeClr val="accent2"/>
                </a:solidFill>
              </a:rPr>
              <a:t>Derivatives</a:t>
            </a:r>
            <a:br>
              <a:rPr lang="en-US" altLang="en-US" sz="4000">
                <a:solidFill>
                  <a:schemeClr val="accent2"/>
                </a:solidFill>
              </a:rPr>
            </a:br>
            <a:endParaRPr lang="en-US" altLang="en-US" sz="4000">
              <a:solidFill>
                <a:schemeClr val="accent2"/>
              </a:solidFill>
            </a:endParaRPr>
          </a:p>
        </p:txBody>
      </p:sp>
      <p:sp>
        <p:nvSpPr>
          <p:cNvPr id="87045" name="Rectangle 3">
            <a:extLst>
              <a:ext uri="{FF2B5EF4-FFF2-40B4-BE49-F238E27FC236}">
                <a16:creationId xmlns:a16="http://schemas.microsoft.com/office/drawing/2014/main" id="{1828229D-A0D3-4381-AD90-315A24079C3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90600" y="1066800"/>
            <a:ext cx="7315200" cy="5257800"/>
          </a:xfrm>
        </p:spPr>
        <p:txBody>
          <a:bodyPr/>
          <a:lstStyle/>
          <a:p>
            <a:pPr algn="just" eaLnBrk="1" hangingPunct="1"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en-US" dirty="0">
                <a:solidFill>
                  <a:schemeClr val="accent2"/>
                </a:solidFill>
              </a:rPr>
              <a:t>First Order Derivative</a:t>
            </a:r>
          </a:p>
          <a:p>
            <a:pPr algn="just" eaLnBrk="1" hangingPunct="1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en-US" sz="2400" dirty="0"/>
              <a:t>A basic definition of the first-order derivative of a one-dimensional function f(x) is the difference</a:t>
            </a:r>
          </a:p>
          <a:p>
            <a:pPr algn="just">
              <a:buFontTx/>
              <a:buNone/>
            </a:pPr>
            <a:endParaRPr lang="en-US" altLang="en-US" dirty="0"/>
          </a:p>
          <a:p>
            <a:pPr algn="just">
              <a:buFontTx/>
              <a:buNone/>
            </a:pPr>
            <a:endParaRPr lang="en-US" altLang="en-US" dirty="0"/>
          </a:p>
          <a:p>
            <a:pPr algn="just">
              <a:buFontTx/>
              <a:buNone/>
            </a:pPr>
            <a:r>
              <a:rPr lang="en-US" altLang="en-US" dirty="0">
                <a:solidFill>
                  <a:schemeClr val="accent2"/>
                </a:solidFill>
              </a:rPr>
              <a:t>Second Order Derivative</a:t>
            </a:r>
          </a:p>
          <a:p>
            <a:pPr algn="just" eaLnBrk="1" hangingPunct="1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en-US" sz="2400" dirty="0"/>
              <a:t>Similarly, we define the second-order derivative of a one-dimensional function f(x) is the difference</a:t>
            </a:r>
          </a:p>
          <a:p>
            <a:pPr algn="just" eaLnBrk="1" hangingPunct="1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altLang="en-US" sz="2400" dirty="0"/>
          </a:p>
          <a:p>
            <a:pPr algn="just">
              <a:buFontTx/>
              <a:buNone/>
            </a:pPr>
            <a:endParaRPr lang="th-TH" altLang="en-US" sz="2400" dirty="0"/>
          </a:p>
        </p:txBody>
      </p:sp>
      <p:sp>
        <p:nvSpPr>
          <p:cNvPr id="87046" name="Line 4">
            <a:extLst>
              <a:ext uri="{FF2B5EF4-FFF2-40B4-BE49-F238E27FC236}">
                <a16:creationId xmlns:a16="http://schemas.microsoft.com/office/drawing/2014/main" id="{C6B7AF65-C012-4FDA-8AAD-CE5824DA8C64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" y="914400"/>
            <a:ext cx="8229600" cy="0"/>
          </a:xfrm>
          <a:prstGeom prst="line">
            <a:avLst/>
          </a:prstGeom>
          <a:noFill/>
          <a:ln w="76200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graphicFrame>
        <p:nvGraphicFramePr>
          <p:cNvPr id="87047" name="Object 7">
            <a:extLst>
              <a:ext uri="{FF2B5EF4-FFF2-40B4-BE49-F238E27FC236}">
                <a16:creationId xmlns:a16="http://schemas.microsoft.com/office/drawing/2014/main" id="{CDA670FB-4ACF-404F-8A4A-A018DAB9CB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09800" y="2743200"/>
          <a:ext cx="44640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Equation 3.0" r:id="rId2" imgW="1282700" imgH="393700" progId="Equation.3">
                  <p:embed/>
                </p:oleObj>
              </mc:Choice>
              <mc:Fallback>
                <p:oleObj name="Microsoft Equation 3.0" r:id="rId2" imgW="1282700" imgH="393700" progId="Equation.3">
                  <p:embed/>
                  <p:pic>
                    <p:nvPicPr>
                      <p:cNvPr id="87047" name="Object 7">
                        <a:extLst>
                          <a:ext uri="{FF2B5EF4-FFF2-40B4-BE49-F238E27FC236}">
                            <a16:creationId xmlns:a16="http://schemas.microsoft.com/office/drawing/2014/main" id="{CDA670FB-4ACF-404F-8A4A-A018DAB9CB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2743200"/>
                        <a:ext cx="4464050" cy="685800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48" name="Object 8">
            <a:extLst>
              <a:ext uri="{FF2B5EF4-FFF2-40B4-BE49-F238E27FC236}">
                <a16:creationId xmlns:a16="http://schemas.microsoft.com/office/drawing/2014/main" id="{167EEB1E-8B44-4143-BB4C-FD7B49AF3E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5400" y="5410200"/>
          <a:ext cx="7159625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Equation 3.0" r:id="rId4" imgW="2057400" imgH="419100" progId="Equation.3">
                  <p:embed/>
                </p:oleObj>
              </mc:Choice>
              <mc:Fallback>
                <p:oleObj name="Microsoft Equation 3.0" r:id="rId4" imgW="2057400" imgH="419100" progId="Equation.3">
                  <p:embed/>
                  <p:pic>
                    <p:nvPicPr>
                      <p:cNvPr id="87048" name="Object 8">
                        <a:extLst>
                          <a:ext uri="{FF2B5EF4-FFF2-40B4-BE49-F238E27FC236}">
                            <a16:creationId xmlns:a16="http://schemas.microsoft.com/office/drawing/2014/main" id="{167EEB1E-8B44-4143-BB4C-FD7B49AF3EE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5410200"/>
                        <a:ext cx="7159625" cy="838200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/>
              <a:t>Derivatives</a:t>
            </a:r>
            <a:br>
              <a:rPr lang="en-US" sz="3800"/>
            </a:br>
            <a:endParaRPr lang="en-US" sz="3800"/>
          </a:p>
        </p:txBody>
      </p:sp>
      <p:sp>
        <p:nvSpPr>
          <p:cNvPr id="176132" name="Rectangle 4"/>
          <p:cNvSpPr>
            <a:spLocks noGrp="1" noChangeArrowheads="1"/>
          </p:cNvSpPr>
          <p:nvPr>
            <p:ph type="body" sz="half" idx="1"/>
          </p:nvPr>
        </p:nvSpPr>
        <p:spPr>
          <a:noFill/>
          <a:ln/>
        </p:spPr>
        <p:txBody>
          <a:bodyPr/>
          <a:lstStyle/>
          <a:p>
            <a:r>
              <a:rPr lang="en-US" sz="2600"/>
              <a:t>First derivative</a:t>
            </a:r>
          </a:p>
          <a:p>
            <a:endParaRPr lang="en-US" sz="2600"/>
          </a:p>
          <a:p>
            <a:endParaRPr lang="en-US" sz="2600"/>
          </a:p>
          <a:p>
            <a:endParaRPr lang="en-US" sz="2600"/>
          </a:p>
          <a:p>
            <a:r>
              <a:rPr lang="en-US" sz="2600"/>
              <a:t>Second derivative</a:t>
            </a:r>
          </a:p>
        </p:txBody>
      </p:sp>
      <p:graphicFrame>
        <p:nvGraphicFramePr>
          <p:cNvPr id="176133" name="Object 5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3124200" y="2286000"/>
          <a:ext cx="3124200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70000" imgH="368300" progId="Equation.3">
                  <p:embed/>
                </p:oleObj>
              </mc:Choice>
              <mc:Fallback>
                <p:oleObj name="Equation" r:id="rId2" imgW="12700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2286000"/>
                        <a:ext cx="3124200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135" name="Object 7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828800" y="4419600"/>
          <a:ext cx="5181600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44700" imgH="393700" progId="Equation.3">
                  <p:embed/>
                </p:oleObj>
              </mc:Choice>
              <mc:Fallback>
                <p:oleObj name="Equation" r:id="rId4" imgW="20447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419600"/>
                        <a:ext cx="5181600" cy="99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67851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First and second order derivatives</a:t>
            </a:r>
          </a:p>
        </p:txBody>
      </p:sp>
      <p:pic>
        <p:nvPicPr>
          <p:cNvPr id="2560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38238"/>
            <a:ext cx="7162800" cy="524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7" name="Rectangle 5"/>
          <p:cNvSpPr>
            <a:spLocks noChangeArrowheads="1"/>
          </p:cNvSpPr>
          <p:nvPr/>
        </p:nvSpPr>
        <p:spPr bwMode="auto">
          <a:xfrm>
            <a:off x="7010400" y="5943600"/>
            <a:ext cx="9906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1589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6" name="Rectangle 2">
            <a:extLst>
              <a:ext uri="{FF2B5EF4-FFF2-40B4-BE49-F238E27FC236}">
                <a16:creationId xmlns:a16="http://schemas.microsoft.com/office/drawing/2014/main" id="{CAD05B65-54C6-4AF4-AB93-CC49C214154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>
                <a:solidFill>
                  <a:schemeClr val="accent2"/>
                </a:solidFill>
              </a:rPr>
              <a:t>Comparison between </a:t>
            </a:r>
            <a:r>
              <a:rPr lang="en-US" altLang="en-US" sz="4000" b="1" i="1">
                <a:solidFill>
                  <a:schemeClr val="accent2"/>
                </a:solidFill>
              </a:rPr>
              <a:t>f" </a:t>
            </a:r>
            <a:r>
              <a:rPr lang="en-US" altLang="en-US" sz="4000">
                <a:solidFill>
                  <a:schemeClr val="accent2"/>
                </a:solidFill>
              </a:rPr>
              <a:t>and </a:t>
            </a:r>
            <a:r>
              <a:rPr lang="en-US" altLang="en-US" sz="4000" b="1" i="1">
                <a:solidFill>
                  <a:schemeClr val="accent2"/>
                </a:solidFill>
              </a:rPr>
              <a:t>f´</a:t>
            </a:r>
            <a:br>
              <a:rPr lang="en-US" altLang="en-US" sz="4000">
                <a:solidFill>
                  <a:schemeClr val="accent2"/>
                </a:solidFill>
              </a:rPr>
            </a:br>
            <a:endParaRPr lang="en-US" altLang="en-US" sz="4000">
              <a:solidFill>
                <a:schemeClr val="accent2"/>
              </a:solidFill>
            </a:endParaRPr>
          </a:p>
        </p:txBody>
      </p:sp>
      <p:sp>
        <p:nvSpPr>
          <p:cNvPr id="90117" name="Rectangle 3">
            <a:extLst>
              <a:ext uri="{FF2B5EF4-FFF2-40B4-BE49-F238E27FC236}">
                <a16:creationId xmlns:a16="http://schemas.microsoft.com/office/drawing/2014/main" id="{547D5A49-B752-4AC9-A291-00AD3F75114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62000" y="1600200"/>
            <a:ext cx="7772400" cy="4038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en-US" sz="2400" b="1" i="1"/>
              <a:t>f´ </a:t>
            </a:r>
            <a:r>
              <a:rPr lang="en-US" altLang="en-US" sz="2400"/>
              <a:t>generally produces thicker edges in an image</a:t>
            </a:r>
          </a:p>
          <a:p>
            <a:pPr eaLnBrk="1" hangingPunct="1">
              <a:lnSpc>
                <a:spcPct val="9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en-US" sz="2400" b="1" i="1"/>
              <a:t>f" </a:t>
            </a:r>
            <a:r>
              <a:rPr lang="en-US" altLang="en-US" sz="2400"/>
              <a:t>has a stronger response to fine detail</a:t>
            </a:r>
          </a:p>
          <a:p>
            <a:pPr eaLnBrk="1" hangingPunct="1">
              <a:lnSpc>
                <a:spcPct val="9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en-US" sz="2400" b="1" i="1"/>
              <a:t>f´ </a:t>
            </a:r>
            <a:r>
              <a:rPr lang="en-US" altLang="en-US" sz="2400"/>
              <a:t>generally has a stronger response to a gray-level step</a:t>
            </a:r>
          </a:p>
          <a:p>
            <a:pPr eaLnBrk="1" hangingPunct="1">
              <a:lnSpc>
                <a:spcPct val="9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en-US" sz="2400" b="1" i="1"/>
              <a:t>f" </a:t>
            </a:r>
            <a:r>
              <a:rPr lang="en-US" altLang="en-US" sz="2400"/>
              <a:t>produces a double response at step changes in gray level</a:t>
            </a:r>
          </a:p>
          <a:p>
            <a:pPr eaLnBrk="1" hangingPunct="1">
              <a:lnSpc>
                <a:spcPct val="9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en-US" sz="2400">
                <a:solidFill>
                  <a:schemeClr val="accent2"/>
                </a:solidFill>
              </a:rPr>
              <a:t>For image enhancement, </a:t>
            </a:r>
            <a:r>
              <a:rPr lang="en-US" altLang="en-US" sz="2400" b="1" i="1">
                <a:solidFill>
                  <a:schemeClr val="accent2"/>
                </a:solidFill>
              </a:rPr>
              <a:t>f" </a:t>
            </a:r>
            <a:r>
              <a:rPr lang="en-US" altLang="en-US" sz="2400">
                <a:solidFill>
                  <a:schemeClr val="accent2"/>
                </a:solidFill>
              </a:rPr>
              <a:t>is generally better suited</a:t>
            </a:r>
          </a:p>
          <a:p>
            <a:pPr eaLnBrk="1" hangingPunct="1">
              <a:lnSpc>
                <a:spcPct val="90000"/>
              </a:lnSpc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en-US" sz="2400">
                <a:solidFill>
                  <a:schemeClr val="accent2"/>
                </a:solidFill>
              </a:rPr>
              <a:t>     than </a:t>
            </a:r>
            <a:r>
              <a:rPr lang="en-US" altLang="en-US" sz="2400" b="1" i="1">
                <a:solidFill>
                  <a:schemeClr val="accent2"/>
                </a:solidFill>
              </a:rPr>
              <a:t>f´ </a:t>
            </a:r>
          </a:p>
          <a:p>
            <a:pPr eaLnBrk="1" hangingPunct="1">
              <a:lnSpc>
                <a:spcPct val="9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en-US" sz="2400">
                <a:solidFill>
                  <a:schemeClr val="accent2"/>
                </a:solidFill>
              </a:rPr>
              <a:t>Major application of </a:t>
            </a:r>
            <a:r>
              <a:rPr lang="en-US" altLang="en-US" sz="2400" b="1" i="1">
                <a:solidFill>
                  <a:schemeClr val="accent2"/>
                </a:solidFill>
              </a:rPr>
              <a:t>f´ </a:t>
            </a:r>
            <a:r>
              <a:rPr lang="en-US" altLang="en-US" sz="2400">
                <a:solidFill>
                  <a:schemeClr val="accent2"/>
                </a:solidFill>
              </a:rPr>
              <a:t>is for edge extraction; </a:t>
            </a:r>
            <a:r>
              <a:rPr lang="en-US" altLang="en-US" sz="2400" b="1" i="1">
                <a:solidFill>
                  <a:schemeClr val="accent2"/>
                </a:solidFill>
              </a:rPr>
              <a:t>f´ </a:t>
            </a:r>
            <a:r>
              <a:rPr lang="en-US" altLang="en-US" sz="2400">
                <a:solidFill>
                  <a:schemeClr val="accent2"/>
                </a:solidFill>
              </a:rPr>
              <a:t>used </a:t>
            </a:r>
            <a:br>
              <a:rPr lang="en-US" altLang="en-US" sz="2400">
                <a:solidFill>
                  <a:schemeClr val="accent2"/>
                </a:solidFill>
              </a:rPr>
            </a:br>
            <a:r>
              <a:rPr lang="en-US" altLang="en-US" sz="2400">
                <a:solidFill>
                  <a:schemeClr val="accent2"/>
                </a:solidFill>
              </a:rPr>
              <a:t>together with </a:t>
            </a:r>
            <a:r>
              <a:rPr lang="en-US" altLang="en-US" sz="2400" b="1" i="1">
                <a:solidFill>
                  <a:schemeClr val="accent2"/>
                </a:solidFill>
              </a:rPr>
              <a:t>f" </a:t>
            </a:r>
            <a:r>
              <a:rPr lang="en-US" altLang="en-US" sz="2400">
                <a:solidFill>
                  <a:schemeClr val="accent2"/>
                </a:solidFill>
              </a:rPr>
              <a:t>results in impressive enhancement effect</a:t>
            </a:r>
          </a:p>
          <a:p>
            <a:pPr eaLnBrk="1" hangingPunct="1">
              <a:lnSpc>
                <a:spcPct val="9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altLang="en-US" sz="2000">
              <a:solidFill>
                <a:schemeClr val="accent2"/>
              </a:solidFill>
            </a:endParaRPr>
          </a:p>
        </p:txBody>
      </p:sp>
      <p:sp>
        <p:nvSpPr>
          <p:cNvPr id="90118" name="Line 4">
            <a:extLst>
              <a:ext uri="{FF2B5EF4-FFF2-40B4-BE49-F238E27FC236}">
                <a16:creationId xmlns:a16="http://schemas.microsoft.com/office/drawing/2014/main" id="{85259883-989D-4D0B-810C-895765C29DAB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" y="990600"/>
            <a:ext cx="8229600" cy="0"/>
          </a:xfrm>
          <a:prstGeom prst="line">
            <a:avLst/>
          </a:prstGeom>
          <a:noFill/>
          <a:ln w="76200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Date Placeholder 3">
            <a:extLst>
              <a:ext uri="{FF2B5EF4-FFF2-40B4-BE49-F238E27FC236}">
                <a16:creationId xmlns:a16="http://schemas.microsoft.com/office/drawing/2014/main" id="{1D72C976-F18D-4C1E-BA43-E5EA0388C84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734" indent="-285666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2667" indent="-228533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99732" indent="-228533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6800" indent="-228533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3867" indent="-22853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0933" indent="-22853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8000" indent="-22853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5066" indent="-22853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2666F13E-9F34-44DC-9180-80108E4A7C10}" type="datetime1">
              <a:rPr lang="en-US" altLang="en-US" sz="1400" b="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1/15/2021</a:t>
            </a:fld>
            <a:endParaRPr lang="en-US" altLang="en-US" sz="1400" b="0" dirty="0">
              <a:solidFill>
                <a:srgbClr val="000000"/>
              </a:solidFill>
            </a:endParaRPr>
          </a:p>
        </p:txBody>
      </p:sp>
      <p:sp>
        <p:nvSpPr>
          <p:cNvPr id="11267" name="Footer Placeholder 4">
            <a:extLst>
              <a:ext uri="{FF2B5EF4-FFF2-40B4-BE49-F238E27FC236}">
                <a16:creationId xmlns:a16="http://schemas.microsoft.com/office/drawing/2014/main" id="{54722BA5-9458-4126-B553-7BC5775A7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734" indent="-285666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2667" indent="-228533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99732" indent="-228533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6800" indent="-228533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3867" indent="-22853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0933" indent="-22853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8000" indent="-22853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5066" indent="-22853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400" b="0" dirty="0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11268" name="Slide Number Placeholder 5">
            <a:extLst>
              <a:ext uri="{FF2B5EF4-FFF2-40B4-BE49-F238E27FC236}">
                <a16:creationId xmlns:a16="http://schemas.microsoft.com/office/drawing/2014/main" id="{12E33AF5-D5FA-4E0F-954F-10722C336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734" indent="-285666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2667" indent="-228533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99732" indent="-228533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6800" indent="-228533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3867" indent="-22853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0933" indent="-22853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8000" indent="-22853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5066" indent="-22853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3381DAB5-CF49-4B78-8849-886C97B16BF0}" type="slidenum">
              <a:rPr lang="en-US" altLang="en-US" sz="1400" b="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 altLang="en-US" sz="1400" b="0">
              <a:solidFill>
                <a:srgbClr val="000000"/>
              </a:solidFill>
            </a:endParaRPr>
          </a:p>
        </p:txBody>
      </p:sp>
      <p:sp>
        <p:nvSpPr>
          <p:cNvPr id="11269" name="Rectangle 2">
            <a:extLst>
              <a:ext uri="{FF2B5EF4-FFF2-40B4-BE49-F238E27FC236}">
                <a16:creationId xmlns:a16="http://schemas.microsoft.com/office/drawing/2014/main" id="{4FBCA1AB-A8C5-4A63-A634-6BB9F1E668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3333CD"/>
                </a:solidFill>
              </a:rPr>
              <a:t>Local enhancement through spatial filtering</a:t>
            </a:r>
          </a:p>
        </p:txBody>
      </p:sp>
      <p:sp>
        <p:nvSpPr>
          <p:cNvPr id="11270" name="Rectangle 3">
            <a:extLst>
              <a:ext uri="{FF2B5EF4-FFF2-40B4-BE49-F238E27FC236}">
                <a16:creationId xmlns:a16="http://schemas.microsoft.com/office/drawing/2014/main" id="{EAC47BB2-5497-4168-B1D3-E20F9DBDDA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output intensity value at (x,y) depends not only on the input intensity value at (x,y) but also on the specified number of neighboring intensity values</a:t>
            </a:r>
            <a:r>
              <a:rPr lang="en-US" altLang="en-US">
                <a:solidFill>
                  <a:srgbClr val="3333CD"/>
                </a:solidFill>
              </a:rPr>
              <a:t> </a:t>
            </a:r>
            <a:r>
              <a:rPr lang="en-US" altLang="en-US"/>
              <a:t>around (x,y)</a:t>
            </a:r>
          </a:p>
          <a:p>
            <a:pPr eaLnBrk="1" hangingPunct="1"/>
            <a:r>
              <a:rPr lang="en-US" altLang="en-US">
                <a:solidFill>
                  <a:schemeClr val="accent2"/>
                </a:solidFill>
              </a:rPr>
              <a:t>Spatial masks</a:t>
            </a:r>
            <a:r>
              <a:rPr lang="en-US" altLang="en-US"/>
              <a:t> (also called window, filter, kernel, template) are used and </a:t>
            </a:r>
            <a:r>
              <a:rPr lang="en-US" altLang="en-US">
                <a:solidFill>
                  <a:schemeClr val="accent2"/>
                </a:solidFill>
              </a:rPr>
              <a:t>convolved over the entire image</a:t>
            </a:r>
            <a:r>
              <a:rPr lang="en-US" altLang="en-US"/>
              <a:t> </a:t>
            </a:r>
            <a:r>
              <a:rPr lang="en-US" altLang="en-US">
                <a:solidFill>
                  <a:schemeClr val="accent2"/>
                </a:solidFill>
              </a:rPr>
              <a:t>for local enhancement</a:t>
            </a:r>
            <a:r>
              <a:rPr lang="en-US" altLang="en-US"/>
              <a:t> </a:t>
            </a:r>
            <a:r>
              <a:rPr lang="en-US" altLang="en-US">
                <a:solidFill>
                  <a:schemeClr val="accent2"/>
                </a:solidFill>
              </a:rPr>
              <a:t>(spatial filtering)</a:t>
            </a:r>
          </a:p>
          <a:p>
            <a:pPr eaLnBrk="1" hangingPunct="1"/>
            <a:r>
              <a:rPr lang="en-US" altLang="en-US"/>
              <a:t>The size of the masks determines the number of neighboring pixels which influence the output value at (x,y)</a:t>
            </a:r>
          </a:p>
          <a:p>
            <a:pPr eaLnBrk="1" hangingPunct="1"/>
            <a:r>
              <a:rPr lang="en-US" altLang="en-US"/>
              <a:t>The values (coefficients) of the mask determine the nature and properties of enhancing technique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/>
              <a:t>   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6BA160-B6DB-41A9-98DC-CF9B1379EB6D}" type="datetime1">
              <a:rPr lang="en-US" smtClean="0"/>
              <a:pPr>
                <a:defRPr/>
              </a:pPr>
              <a:t>1/15/2021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FE87A-0E50-4327-8C37-4A77CD01A814}" type="slidenum">
              <a:rPr lang="en-US" altLang="en-US" smtClean="0"/>
              <a:pPr/>
              <a:t>70</a:t>
            </a:fld>
            <a:endParaRPr lang="en-US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1981200"/>
            <a:ext cx="4095750" cy="248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981200" y="1143000"/>
            <a:ext cx="640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let's assume we have a 1D-image. An edge is shown by the "jump" in intensity in the plot below:</a:t>
            </a:r>
          </a:p>
        </p:txBody>
      </p:sp>
    </p:spTree>
    <p:extLst>
      <p:ext uri="{BB962C8B-B14F-4D97-AF65-F5344CB8AC3E}">
        <p14:creationId xmlns:p14="http://schemas.microsoft.com/office/powerpoint/2010/main" val="21374850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6BA160-B6DB-41A9-98DC-CF9B1379EB6D}" type="datetime1">
              <a:rPr lang="en-US" smtClean="0"/>
              <a:pPr>
                <a:defRPr/>
              </a:pPr>
              <a:t>1/15/2021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FE87A-0E50-4327-8C37-4A77CD01A814}" type="slidenum">
              <a:rPr lang="en-US" altLang="en-US" smtClean="0"/>
              <a:pPr/>
              <a:t>71</a:t>
            </a:fld>
            <a:endParaRPr lang="en-US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376488"/>
            <a:ext cx="5105400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133600" y="1371600"/>
            <a:ext cx="617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edge "jump" can be seen more easily if we take the first derivative</a:t>
            </a:r>
          </a:p>
        </p:txBody>
      </p:sp>
    </p:spTree>
    <p:extLst>
      <p:ext uri="{BB962C8B-B14F-4D97-AF65-F5344CB8AC3E}">
        <p14:creationId xmlns:p14="http://schemas.microsoft.com/office/powerpoint/2010/main" val="374762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83A1B870-95CB-4041-8BE2-5A50906E7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Sharpening Filters</a:t>
            </a:r>
          </a:p>
        </p:txBody>
      </p:sp>
      <p:sp>
        <p:nvSpPr>
          <p:cNvPr id="33795" name="Content Placeholder 2">
            <a:extLst>
              <a:ext uri="{FF2B5EF4-FFF2-40B4-BE49-F238E27FC236}">
                <a16:creationId xmlns:a16="http://schemas.microsoft.com/office/drawing/2014/main" id="{24F35FD6-8944-480D-B6BF-8898871B4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Unsharp masking</a:t>
            </a:r>
          </a:p>
          <a:p>
            <a:r>
              <a:rPr lang="en-US" altLang="en-US"/>
              <a:t>High Boost filter</a:t>
            </a:r>
          </a:p>
          <a:p>
            <a:r>
              <a:rPr lang="en-US" altLang="en-US"/>
              <a:t>Gradient (1</a:t>
            </a:r>
            <a:r>
              <a:rPr lang="en-US" altLang="en-US" baseline="30000"/>
              <a:t>st</a:t>
            </a:r>
            <a:r>
              <a:rPr lang="en-US" altLang="en-US"/>
              <a:t> derivative)</a:t>
            </a:r>
          </a:p>
          <a:p>
            <a:r>
              <a:rPr lang="en-US" altLang="en-US"/>
              <a:t>Laplacian (2</a:t>
            </a:r>
            <a:r>
              <a:rPr lang="en-US" altLang="en-US" baseline="30000"/>
              <a:t>nd</a:t>
            </a:r>
            <a:r>
              <a:rPr lang="en-US" altLang="en-US"/>
              <a:t> derivative)</a:t>
            </a:r>
          </a:p>
          <a:p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0" name="Rectangle 2">
            <a:extLst>
              <a:ext uri="{FF2B5EF4-FFF2-40B4-BE49-F238E27FC236}">
                <a16:creationId xmlns:a16="http://schemas.microsoft.com/office/drawing/2014/main" id="{7300909A-046F-451B-86A6-A39D631C3C1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9144000" cy="685800"/>
          </a:xfrm>
        </p:spPr>
        <p:txBody>
          <a:bodyPr/>
          <a:lstStyle/>
          <a:p>
            <a:pPr eaLnBrk="1" hangingPunct="1"/>
            <a:br>
              <a:rPr lang="en-US" altLang="en-US" sz="3600">
                <a:solidFill>
                  <a:schemeClr val="accent2"/>
                </a:solidFill>
              </a:rPr>
            </a:br>
            <a:r>
              <a:rPr lang="en-US" altLang="en-US" sz="3600">
                <a:solidFill>
                  <a:schemeClr val="accent2"/>
                </a:solidFill>
              </a:rPr>
              <a:t>Image Sharpening Based on Unsharp Masking</a:t>
            </a:r>
            <a:br>
              <a:rPr lang="en-US" altLang="en-US" sz="4000">
                <a:solidFill>
                  <a:schemeClr val="accent2"/>
                </a:solidFill>
              </a:rPr>
            </a:br>
            <a:endParaRPr lang="en-US" altLang="en-US" sz="4000">
              <a:solidFill>
                <a:schemeClr val="accent2"/>
              </a:solidFill>
            </a:endParaRPr>
          </a:p>
        </p:txBody>
      </p:sp>
      <p:pic>
        <p:nvPicPr>
          <p:cNvPr id="96261" name="Picture 3">
            <a:extLst>
              <a:ext uri="{FF2B5EF4-FFF2-40B4-BE49-F238E27FC236}">
                <a16:creationId xmlns:a16="http://schemas.microsoft.com/office/drawing/2014/main" id="{9B139097-50C1-49E8-8D9B-B4B69A03E24C}"/>
              </a:ext>
            </a:extLst>
          </p:cNvPr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1447800"/>
            <a:ext cx="7772400" cy="4419600"/>
          </a:xfrm>
        </p:spPr>
      </p:pic>
      <p:sp>
        <p:nvSpPr>
          <p:cNvPr id="96262" name="Line 4">
            <a:extLst>
              <a:ext uri="{FF2B5EF4-FFF2-40B4-BE49-F238E27FC236}">
                <a16:creationId xmlns:a16="http://schemas.microsoft.com/office/drawing/2014/main" id="{15B6DF26-6CFA-4FE7-91CA-C0F2D1323470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" y="914400"/>
            <a:ext cx="8229600" cy="0"/>
          </a:xfrm>
          <a:prstGeom prst="line">
            <a:avLst/>
          </a:prstGeom>
          <a:noFill/>
          <a:ln w="76200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85845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AF581A12-4B13-4BF4-AA6D-CC1CAD2E14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Sharpening Filters: </a:t>
            </a:r>
            <a:r>
              <a:rPr lang="en-US" altLang="en-US">
                <a:solidFill>
                  <a:schemeClr val="accent2"/>
                </a:solidFill>
              </a:rPr>
              <a:t>Unsharp Masking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69025E47-A3AA-414F-8F6B-18B35F3342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752600"/>
            <a:ext cx="7772400" cy="4114800"/>
          </a:xfrm>
        </p:spPr>
        <p:txBody>
          <a:bodyPr/>
          <a:lstStyle/>
          <a:p>
            <a:r>
              <a:rPr lang="en-US" altLang="en-US"/>
              <a:t>Obtain a sharp image by subtracting a lowpass filtered (i.e., smoothed) image from the original image:</a:t>
            </a:r>
          </a:p>
          <a:p>
            <a:endParaRPr lang="en-US" altLang="en-US"/>
          </a:p>
          <a:p>
            <a:endParaRPr lang="en-US" altLang="en-US"/>
          </a:p>
        </p:txBody>
      </p:sp>
      <p:pic>
        <p:nvPicPr>
          <p:cNvPr id="34820" name="Picture 4">
            <a:extLst>
              <a:ext uri="{FF2B5EF4-FFF2-40B4-BE49-F238E27FC236}">
                <a16:creationId xmlns:a16="http://schemas.microsoft.com/office/drawing/2014/main" id="{70CC8CEC-4E98-4545-B912-155F84DC9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276600"/>
            <a:ext cx="4876800" cy="63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34821" name="Picture 7" descr="tut_usm_text-orig">
            <a:extLst>
              <a:ext uri="{FF2B5EF4-FFF2-40B4-BE49-F238E27FC236}">
                <a16:creationId xmlns:a16="http://schemas.microsoft.com/office/drawing/2014/main" id="{46B29496-B0A2-41F0-BDED-A50F17F47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876800"/>
            <a:ext cx="213360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8" descr="tut_usm_text-blur">
            <a:extLst>
              <a:ext uri="{FF2B5EF4-FFF2-40B4-BE49-F238E27FC236}">
                <a16:creationId xmlns:a16="http://schemas.microsoft.com/office/drawing/2014/main" id="{B672F31F-3A51-46AE-9CF0-C82CF1C3C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876800"/>
            <a:ext cx="213360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1" name="Picture 9" descr="tut_usm_text-mask">
            <a:extLst>
              <a:ext uri="{FF2B5EF4-FFF2-40B4-BE49-F238E27FC236}">
                <a16:creationId xmlns:a16="http://schemas.microsoft.com/office/drawing/2014/main" id="{2C3023F0-1B4F-4A74-85F9-7FA475A5C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172200" y="4876800"/>
            <a:ext cx="2133600" cy="682625"/>
          </a:xfrm>
          <a:prstGeom prst="rect">
            <a:avLst/>
          </a:prstGeom>
          <a:noFill/>
          <a:ln>
            <a:noFill/>
          </a:ln>
        </p:spPr>
      </p:pic>
      <p:sp>
        <p:nvSpPr>
          <p:cNvPr id="34824" name="Text Box 10">
            <a:extLst>
              <a:ext uri="{FF2B5EF4-FFF2-40B4-BE49-F238E27FC236}">
                <a16:creationId xmlns:a16="http://schemas.microsoft.com/office/drawing/2014/main" id="{E0596BBF-C9EF-4D5B-8617-1265B6BD5D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5925" y="4721225"/>
            <a:ext cx="3540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-</a:t>
            </a:r>
          </a:p>
        </p:txBody>
      </p:sp>
      <p:sp>
        <p:nvSpPr>
          <p:cNvPr id="34825" name="Text Box 11">
            <a:extLst>
              <a:ext uri="{FF2B5EF4-FFF2-40B4-BE49-F238E27FC236}">
                <a16:creationId xmlns:a16="http://schemas.microsoft.com/office/drawing/2014/main" id="{F411C240-74C4-4F5F-ADE4-6180168E15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4800600"/>
            <a:ext cx="4730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=</a:t>
            </a:r>
          </a:p>
        </p:txBody>
      </p:sp>
      <p:sp>
        <p:nvSpPr>
          <p:cNvPr id="34826" name="TextBox 1">
            <a:extLst>
              <a:ext uri="{FF2B5EF4-FFF2-40B4-BE49-F238E27FC236}">
                <a16:creationId xmlns:a16="http://schemas.microsoft.com/office/drawing/2014/main" id="{AF608EE6-0054-4417-A7D4-519DBEE011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5624513"/>
            <a:ext cx="14795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(after contrast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enhancement)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C482DA33-EFD9-4ECC-8CCB-0707E60B5F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Sharpening Filters: </a:t>
            </a:r>
            <a:r>
              <a:rPr lang="en-US" altLang="en-US">
                <a:solidFill>
                  <a:schemeClr val="accent2"/>
                </a:solidFill>
              </a:rPr>
              <a:t>High Boost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E2581C5C-283D-4F0E-8AE1-BEBA41C47A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752600"/>
            <a:ext cx="7772400" cy="4114800"/>
          </a:xfrm>
        </p:spPr>
        <p:txBody>
          <a:bodyPr/>
          <a:lstStyle/>
          <a:p>
            <a:r>
              <a:rPr lang="en-US" altLang="en-US"/>
              <a:t>Image sharpening emphasizes edges but low frequency components are lost.</a:t>
            </a:r>
          </a:p>
          <a:p>
            <a:r>
              <a:rPr lang="en-US" altLang="en-US" b="1"/>
              <a:t>High boost filter</a:t>
            </a:r>
            <a:r>
              <a:rPr lang="en-US" altLang="en-US"/>
              <a:t>: amplify input image, then subtract a lowpass image.</a:t>
            </a:r>
          </a:p>
        </p:txBody>
      </p:sp>
      <p:pic>
        <p:nvPicPr>
          <p:cNvPr id="35844" name="Picture 5">
            <a:extLst>
              <a:ext uri="{FF2B5EF4-FFF2-40B4-BE49-F238E27FC236}">
                <a16:creationId xmlns:a16="http://schemas.microsoft.com/office/drawing/2014/main" id="{5C978BAC-0384-4AAA-A49A-62D26BE85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505200"/>
            <a:ext cx="4724400" cy="159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35845" name="Picture 7" descr="tut_usm_text-orig">
            <a:extLst>
              <a:ext uri="{FF2B5EF4-FFF2-40B4-BE49-F238E27FC236}">
                <a16:creationId xmlns:a16="http://schemas.microsoft.com/office/drawing/2014/main" id="{D3F77127-FE99-40A5-8F94-DCE4D4126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638" y="5410200"/>
            <a:ext cx="213360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Picture 8" descr="tut_usm_text-mask">
            <a:extLst>
              <a:ext uri="{FF2B5EF4-FFF2-40B4-BE49-F238E27FC236}">
                <a16:creationId xmlns:a16="http://schemas.microsoft.com/office/drawing/2014/main" id="{0370DAD9-C52A-4702-8B8E-5E27DDBA0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931920" y="5410200"/>
            <a:ext cx="2133600" cy="682625"/>
          </a:xfrm>
          <a:prstGeom prst="rect">
            <a:avLst/>
          </a:prstGeom>
          <a:noFill/>
          <a:ln>
            <a:noFill/>
          </a:ln>
        </p:spPr>
      </p:pic>
      <p:sp>
        <p:nvSpPr>
          <p:cNvPr id="35847" name="Text Box 9">
            <a:extLst>
              <a:ext uri="{FF2B5EF4-FFF2-40B4-BE49-F238E27FC236}">
                <a16:creationId xmlns:a16="http://schemas.microsoft.com/office/drawing/2014/main" id="{D799ABB0-9CAF-4078-AEA2-4FB95641AE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838" y="5486400"/>
            <a:ext cx="862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(A-1)</a:t>
            </a:r>
          </a:p>
        </p:txBody>
      </p:sp>
      <p:sp>
        <p:nvSpPr>
          <p:cNvPr id="35848" name="Text Box 11">
            <a:extLst>
              <a:ext uri="{FF2B5EF4-FFF2-40B4-BE49-F238E27FC236}">
                <a16:creationId xmlns:a16="http://schemas.microsoft.com/office/drawing/2014/main" id="{644C8606-C837-4AE2-BC96-37431326A7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1238" y="5486400"/>
            <a:ext cx="35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+</a:t>
            </a:r>
          </a:p>
        </p:txBody>
      </p:sp>
      <p:sp>
        <p:nvSpPr>
          <p:cNvPr id="35849" name="Text Box 12">
            <a:extLst>
              <a:ext uri="{FF2B5EF4-FFF2-40B4-BE49-F238E27FC236}">
                <a16:creationId xmlns:a16="http://schemas.microsoft.com/office/drawing/2014/main" id="{2648DE68-709A-4857-95A4-D99C4414D4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8238" y="5486400"/>
            <a:ext cx="35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=</a:t>
            </a:r>
          </a:p>
        </p:txBody>
      </p:sp>
      <p:pic>
        <p:nvPicPr>
          <p:cNvPr id="35850" name="Picture 13" descr="tut_usm_text-sharp">
            <a:extLst>
              <a:ext uri="{FF2B5EF4-FFF2-40B4-BE49-F238E27FC236}">
                <a16:creationId xmlns:a16="http://schemas.microsoft.com/office/drawing/2014/main" id="{85E4B049-CD54-4FED-9E53-E6524B5C1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438" y="5334000"/>
            <a:ext cx="213360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4" name="Rectangle 2">
            <a:extLst>
              <a:ext uri="{FF2B5EF4-FFF2-40B4-BE49-F238E27FC236}">
                <a16:creationId xmlns:a16="http://schemas.microsoft.com/office/drawing/2014/main" id="{DB440F7D-9DB3-4C88-B8CF-7F3DF10ADE6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>
                <a:solidFill>
                  <a:schemeClr val="accent2"/>
                </a:solidFill>
              </a:rPr>
              <a:t>High Boost Filtering</a:t>
            </a:r>
            <a:br>
              <a:rPr lang="en-US" altLang="en-US" sz="4000">
                <a:solidFill>
                  <a:schemeClr val="accent2"/>
                </a:solidFill>
              </a:rPr>
            </a:br>
            <a:endParaRPr lang="en-US" altLang="en-US" sz="4000">
              <a:solidFill>
                <a:schemeClr val="accent2"/>
              </a:solidFill>
            </a:endParaRPr>
          </a:p>
        </p:txBody>
      </p:sp>
      <p:sp>
        <p:nvSpPr>
          <p:cNvPr id="97285" name="Rectangle 3">
            <a:extLst>
              <a:ext uri="{FF2B5EF4-FFF2-40B4-BE49-F238E27FC236}">
                <a16:creationId xmlns:a16="http://schemas.microsoft.com/office/drawing/2014/main" id="{3E510D10-FB47-46ED-9583-853EF5521B96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85800" y="4038600"/>
            <a:ext cx="8077200" cy="1676400"/>
          </a:xfrm>
        </p:spPr>
        <p:txBody>
          <a:bodyPr/>
          <a:lstStyle/>
          <a:p>
            <a:pPr eaLnBrk="1" hangingPunct="1"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en-US" sz="2400">
                <a:solidFill>
                  <a:schemeClr val="accent2"/>
                </a:solidFill>
              </a:rPr>
              <a:t>Principal application:</a:t>
            </a:r>
          </a:p>
          <a:p>
            <a:pPr eaLnBrk="1" hangingPunct="1"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en-US" sz="2400"/>
              <a:t>Boost filtering is used when input image is darker than desired,</a:t>
            </a:r>
          </a:p>
          <a:p>
            <a:pPr eaLnBrk="1" hangingPunct="1"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en-US" sz="2400"/>
              <a:t>high-boost filter makes the image lighter and more natural</a:t>
            </a:r>
          </a:p>
          <a:p>
            <a:pPr eaLnBrk="1" hangingPunct="1">
              <a:buClr>
                <a:schemeClr val="accent2"/>
              </a:buClr>
              <a:buFont typeface="Wingdings" panose="05000000000000000000" pitchFamily="2" charset="2"/>
              <a:buNone/>
            </a:pPr>
            <a:endParaRPr lang="en-US" altLang="en-US" sz="2400"/>
          </a:p>
        </p:txBody>
      </p:sp>
      <p:sp>
        <p:nvSpPr>
          <p:cNvPr id="97286" name="Line 4">
            <a:extLst>
              <a:ext uri="{FF2B5EF4-FFF2-40B4-BE49-F238E27FC236}">
                <a16:creationId xmlns:a16="http://schemas.microsoft.com/office/drawing/2014/main" id="{B2544ADA-A9C2-4C31-9D68-99D15FA7765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914400"/>
            <a:ext cx="8229600" cy="0"/>
          </a:xfrm>
          <a:prstGeom prst="line">
            <a:avLst/>
          </a:prstGeom>
          <a:noFill/>
          <a:ln w="76200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97287" name="Picture 5">
            <a:extLst>
              <a:ext uri="{FF2B5EF4-FFF2-40B4-BE49-F238E27FC236}">
                <a16:creationId xmlns:a16="http://schemas.microsoft.com/office/drawing/2014/main" id="{800E78D6-0C6A-4AA4-90BB-2A0A32CB6067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1447800"/>
            <a:ext cx="7696200" cy="2590800"/>
          </a:xfrm>
          <a:noFill/>
        </p:spPr>
      </p:pic>
    </p:spTree>
    <p:extLst>
      <p:ext uri="{BB962C8B-B14F-4D97-AF65-F5344CB8AC3E}">
        <p14:creationId xmlns:p14="http://schemas.microsoft.com/office/powerpoint/2010/main" val="34619492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4552974F-63A6-477A-A62A-ACEABA50C1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0600" y="609600"/>
            <a:ext cx="7772400" cy="1143000"/>
          </a:xfrm>
        </p:spPr>
        <p:txBody>
          <a:bodyPr/>
          <a:lstStyle/>
          <a:p>
            <a:r>
              <a:rPr lang="en-US" altLang="en-US" sz="3200"/>
              <a:t>Sharpening Filters: </a:t>
            </a:r>
            <a:r>
              <a:rPr lang="en-US" altLang="en-US" sz="3200">
                <a:solidFill>
                  <a:schemeClr val="tx1"/>
                </a:solidFill>
              </a:rPr>
              <a:t>High Boost (</a:t>
            </a:r>
            <a:r>
              <a:rPr lang="en-US" altLang="en-US" sz="3200"/>
              <a:t>cont’d)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DC8B1DDF-B9ED-4629-AA0F-23E53D73EB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752600"/>
            <a:ext cx="7772400" cy="4114800"/>
          </a:xfrm>
        </p:spPr>
        <p:txBody>
          <a:bodyPr/>
          <a:lstStyle/>
          <a:p>
            <a:r>
              <a:rPr lang="en-US" altLang="en-US"/>
              <a:t>If </a:t>
            </a:r>
            <a:r>
              <a:rPr lang="en-US" altLang="en-US" b="1"/>
              <a:t>A=1</a:t>
            </a:r>
            <a:r>
              <a:rPr lang="en-US" altLang="en-US"/>
              <a:t>, we get unsharp masking.</a:t>
            </a:r>
          </a:p>
          <a:p>
            <a:r>
              <a:rPr lang="en-US" altLang="en-US"/>
              <a:t>If </a:t>
            </a:r>
            <a:r>
              <a:rPr lang="en-US" altLang="en-US" b="1"/>
              <a:t>A&gt;1</a:t>
            </a:r>
            <a:r>
              <a:rPr lang="en-US" altLang="en-US"/>
              <a:t>, part of the original image is </a:t>
            </a:r>
            <a:r>
              <a:rPr lang="en-US" altLang="en-US">
                <a:solidFill>
                  <a:srgbClr val="FFC000"/>
                </a:solidFill>
              </a:rPr>
              <a:t>added back </a:t>
            </a:r>
            <a:r>
              <a:rPr lang="en-US" altLang="en-US"/>
              <a:t>to the high pass filtered image.</a:t>
            </a:r>
          </a:p>
          <a:p>
            <a:r>
              <a:rPr lang="en-US" altLang="en-US"/>
              <a:t>One way to implement high boost filtering is using the masks below:</a:t>
            </a:r>
          </a:p>
        </p:txBody>
      </p:sp>
      <p:pic>
        <p:nvPicPr>
          <p:cNvPr id="36868" name="Picture 4">
            <a:extLst>
              <a:ext uri="{FF2B5EF4-FFF2-40B4-BE49-F238E27FC236}">
                <a16:creationId xmlns:a16="http://schemas.microsoft.com/office/drawing/2014/main" id="{D46B7500-A0FD-4771-9D91-EB41D05F1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962400"/>
            <a:ext cx="3657600" cy="228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8" name="Rectangle 2">
            <a:extLst>
              <a:ext uri="{FF2B5EF4-FFF2-40B4-BE49-F238E27FC236}">
                <a16:creationId xmlns:a16="http://schemas.microsoft.com/office/drawing/2014/main" id="{DAF24C4C-773C-449F-AA2A-6718305C74F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>
                <a:solidFill>
                  <a:schemeClr val="accent2"/>
                </a:solidFill>
              </a:rPr>
              <a:t>High Boost Filtering Masks</a:t>
            </a:r>
            <a:br>
              <a:rPr lang="en-US" altLang="en-US" sz="4000">
                <a:solidFill>
                  <a:schemeClr val="accent2"/>
                </a:solidFill>
              </a:rPr>
            </a:br>
            <a:endParaRPr lang="en-US" altLang="en-US" sz="4000">
              <a:solidFill>
                <a:schemeClr val="accent2"/>
              </a:solidFill>
            </a:endParaRPr>
          </a:p>
        </p:txBody>
      </p:sp>
      <p:pic>
        <p:nvPicPr>
          <p:cNvPr id="98309" name="Picture 3">
            <a:extLst>
              <a:ext uri="{FF2B5EF4-FFF2-40B4-BE49-F238E27FC236}">
                <a16:creationId xmlns:a16="http://schemas.microsoft.com/office/drawing/2014/main" id="{0258C52F-E2CC-411F-B8F4-DC975844C25F}"/>
              </a:ext>
            </a:extLst>
          </p:cNvPr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1295400"/>
            <a:ext cx="7772400" cy="4419600"/>
          </a:xfrm>
        </p:spPr>
      </p:pic>
      <p:sp>
        <p:nvSpPr>
          <p:cNvPr id="98310" name="Line 4">
            <a:extLst>
              <a:ext uri="{FF2B5EF4-FFF2-40B4-BE49-F238E27FC236}">
                <a16:creationId xmlns:a16="http://schemas.microsoft.com/office/drawing/2014/main" id="{87951F03-A199-44EB-8594-DF8FBC05EEB4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38200"/>
            <a:ext cx="8229600" cy="0"/>
          </a:xfrm>
          <a:prstGeom prst="line">
            <a:avLst/>
          </a:prstGeom>
          <a:noFill/>
          <a:ln w="76200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35400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0B79D2E3-A6CA-473D-88F0-AC287532EE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Sharpening Filters: </a:t>
            </a:r>
            <a:r>
              <a:rPr lang="en-US" altLang="en-US" sz="3200">
                <a:solidFill>
                  <a:schemeClr val="tx1"/>
                </a:solidFill>
              </a:rPr>
              <a:t>High Boost </a:t>
            </a:r>
            <a:r>
              <a:rPr lang="en-US" altLang="en-US" sz="3200"/>
              <a:t>(cont’d)</a:t>
            </a:r>
          </a:p>
        </p:txBody>
      </p:sp>
      <p:pic>
        <p:nvPicPr>
          <p:cNvPr id="37891" name="Picture 13">
            <a:extLst>
              <a:ext uri="{FF2B5EF4-FFF2-40B4-BE49-F238E27FC236}">
                <a16:creationId xmlns:a16="http://schemas.microsoft.com/office/drawing/2014/main" id="{CA1DA81E-FE8E-4264-8F6D-087D28674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76400"/>
            <a:ext cx="2362200" cy="233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37892" name="Picture 14">
            <a:extLst>
              <a:ext uri="{FF2B5EF4-FFF2-40B4-BE49-F238E27FC236}">
                <a16:creationId xmlns:a16="http://schemas.microsoft.com/office/drawing/2014/main" id="{900E7ADE-F5ED-4F77-8116-71005B44B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114800"/>
            <a:ext cx="2362200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37893" name="Text Box 15">
            <a:extLst>
              <a:ext uri="{FF2B5EF4-FFF2-40B4-BE49-F238E27FC236}">
                <a16:creationId xmlns:a16="http://schemas.microsoft.com/office/drawing/2014/main" id="{11C31185-F8F3-4D33-9BB4-23C8FD3E5D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876800"/>
            <a:ext cx="957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A=1.4</a:t>
            </a:r>
          </a:p>
        </p:txBody>
      </p:sp>
      <p:pic>
        <p:nvPicPr>
          <p:cNvPr id="37894" name="Picture 16">
            <a:extLst>
              <a:ext uri="{FF2B5EF4-FFF2-40B4-BE49-F238E27FC236}">
                <a16:creationId xmlns:a16="http://schemas.microsoft.com/office/drawing/2014/main" id="{BFEFE0C2-A263-4064-ADDB-F64DE359C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676400"/>
            <a:ext cx="23622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37895" name="Picture 17">
            <a:extLst>
              <a:ext uri="{FF2B5EF4-FFF2-40B4-BE49-F238E27FC236}">
                <a16:creationId xmlns:a16="http://schemas.microsoft.com/office/drawing/2014/main" id="{6398DCEE-3525-4BA7-A473-AF4031159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114800"/>
            <a:ext cx="2268538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37896" name="Text Box 18">
            <a:extLst>
              <a:ext uri="{FF2B5EF4-FFF2-40B4-BE49-F238E27FC236}">
                <a16:creationId xmlns:a16="http://schemas.microsoft.com/office/drawing/2014/main" id="{13DEFC1E-6798-4924-AF95-B5130CA3D7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4800600"/>
            <a:ext cx="957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A=1.9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C8B87F51-DF3D-4813-9ECF-8BFA31EEB9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Spatial Filtering (cont’d)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EFD38A6A-45E7-4795-B449-A6EFEC05E8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7772400" cy="4114800"/>
          </a:xfrm>
        </p:spPr>
        <p:txBody>
          <a:bodyPr/>
          <a:lstStyle/>
          <a:p>
            <a:r>
              <a:rPr lang="en-US" altLang="en-US"/>
              <a:t>Need to define:</a:t>
            </a:r>
          </a:p>
          <a:p>
            <a:pPr lvl="1">
              <a:buFontTx/>
              <a:buNone/>
            </a:pPr>
            <a:r>
              <a:rPr lang="en-US" altLang="en-US" b="1"/>
              <a:t>(1)</a:t>
            </a:r>
            <a:r>
              <a:rPr lang="en-US" altLang="en-US"/>
              <a:t> a neighborhood (or mask)</a:t>
            </a:r>
          </a:p>
          <a:p>
            <a:pPr lvl="1">
              <a:buFontTx/>
              <a:buNone/>
            </a:pPr>
            <a:r>
              <a:rPr lang="en-US" altLang="en-US" b="1"/>
              <a:t>(2)</a:t>
            </a:r>
            <a:r>
              <a:rPr lang="en-US" altLang="en-US"/>
              <a:t> an operation</a:t>
            </a:r>
          </a:p>
        </p:txBody>
      </p:sp>
      <p:grpSp>
        <p:nvGrpSpPr>
          <p:cNvPr id="6148" name="Group 6">
            <a:extLst>
              <a:ext uri="{FF2B5EF4-FFF2-40B4-BE49-F238E27FC236}">
                <a16:creationId xmlns:a16="http://schemas.microsoft.com/office/drawing/2014/main" id="{1F7C4DA5-9C12-476F-A82C-422D498B0410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3505200"/>
            <a:ext cx="7772400" cy="2679700"/>
            <a:chOff x="432" y="1700"/>
            <a:chExt cx="4896" cy="1688"/>
          </a:xfrm>
        </p:grpSpPr>
        <p:pic>
          <p:nvPicPr>
            <p:cNvPr id="6149" name="Picture 7">
              <a:extLst>
                <a:ext uri="{FF2B5EF4-FFF2-40B4-BE49-F238E27FC236}">
                  <a16:creationId xmlns:a16="http://schemas.microsoft.com/office/drawing/2014/main" id="{592A6237-079F-4CE6-B20A-AA6439E669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1700"/>
              <a:ext cx="4896" cy="1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sp>
          <p:nvSpPr>
            <p:cNvPr id="6150" name="Text Box 8">
              <a:extLst>
                <a:ext uri="{FF2B5EF4-FFF2-40B4-BE49-F238E27FC236}">
                  <a16:creationId xmlns:a16="http://schemas.microsoft.com/office/drawing/2014/main" id="{0ADBE20F-E628-496A-91F4-52822A24B0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4" y="1920"/>
              <a:ext cx="872" cy="1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400">
                  <a:solidFill>
                    <a:schemeClr val="bg2"/>
                  </a:solidFill>
                </a:rPr>
                <a:t>output image      </a:t>
              </a:r>
            </a:p>
          </p:txBody>
        </p:sp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id="{F1C2D3B2-954E-4BE7-A07E-597CB537845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IE" altLang="en-US" sz="4000">
                <a:solidFill>
                  <a:schemeClr val="accent2"/>
                </a:solidFill>
              </a:rPr>
              <a:t>1st Derivative Filtering</a:t>
            </a:r>
            <a:endParaRPr lang="en-US" altLang="en-US" sz="4000">
              <a:solidFill>
                <a:schemeClr val="accent2"/>
              </a:solidFill>
            </a:endParaRPr>
          </a:p>
        </p:txBody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4C646E37-B4FB-45FE-9C6A-AB432EBD75F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333500"/>
            <a:ext cx="8489950" cy="5524500"/>
          </a:xfrm>
        </p:spPr>
        <p:txBody>
          <a:bodyPr/>
          <a:lstStyle/>
          <a:p>
            <a:pPr eaLnBrk="1" hangingPunct="1"/>
            <a:r>
              <a:rPr lang="en-IE" altLang="en-US" sz="2400"/>
              <a:t>Implementing 1st derivative filters is difficult in practice</a:t>
            </a:r>
          </a:p>
          <a:p>
            <a:pPr eaLnBrk="1" hangingPunct="1">
              <a:buFontTx/>
              <a:buNone/>
            </a:pPr>
            <a:endParaRPr lang="en-IE" altLang="en-US" sz="2400"/>
          </a:p>
          <a:p>
            <a:pPr eaLnBrk="1" hangingPunct="1"/>
            <a:r>
              <a:rPr lang="en-IE" altLang="en-US" sz="2400"/>
              <a:t>For a function </a:t>
            </a:r>
            <a:r>
              <a:rPr lang="en-IE" altLang="en-US" sz="2400">
                <a:solidFill>
                  <a:schemeClr val="accent2"/>
                </a:solidFill>
              </a:rPr>
              <a:t>f (x, y)</a:t>
            </a:r>
            <a:r>
              <a:rPr lang="en-IE" altLang="en-US" sz="2400"/>
              <a:t> the gradient of f at coordinates </a:t>
            </a:r>
            <a:r>
              <a:rPr lang="en-IE" altLang="en-US" sz="2400">
                <a:solidFill>
                  <a:schemeClr val="accent2"/>
                </a:solidFill>
              </a:rPr>
              <a:t>(x, y)</a:t>
            </a:r>
            <a:r>
              <a:rPr lang="en-IE" altLang="en-US" sz="2400"/>
              <a:t> is given as the column vector:</a:t>
            </a:r>
            <a:endParaRPr lang="en-US" altLang="en-US" sz="2400"/>
          </a:p>
        </p:txBody>
      </p:sp>
      <p:graphicFrame>
        <p:nvGraphicFramePr>
          <p:cNvPr id="99332" name="Object 4">
            <a:extLst>
              <a:ext uri="{FF2B5EF4-FFF2-40B4-BE49-F238E27FC236}">
                <a16:creationId xmlns:a16="http://schemas.microsoft.com/office/drawing/2014/main" id="{9A5CD50E-E3E1-48C0-AC5C-B83DAC5334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24200" y="3657600"/>
          <a:ext cx="2767013" cy="196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3000" imgH="812800" progId="Equation.3">
                  <p:embed/>
                </p:oleObj>
              </mc:Choice>
              <mc:Fallback>
                <p:oleObj name="Equation" r:id="rId3" imgW="1143000" imgH="812800" progId="Equation.3">
                  <p:embed/>
                  <p:pic>
                    <p:nvPicPr>
                      <p:cNvPr id="99332" name="Object 4">
                        <a:extLst>
                          <a:ext uri="{FF2B5EF4-FFF2-40B4-BE49-F238E27FC236}">
                            <a16:creationId xmlns:a16="http://schemas.microsoft.com/office/drawing/2014/main" id="{9A5CD50E-E3E1-48C0-AC5C-B83DAC5334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3657600"/>
                        <a:ext cx="2767013" cy="196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33" name="Line 5">
            <a:extLst>
              <a:ext uri="{FF2B5EF4-FFF2-40B4-BE49-F238E27FC236}">
                <a16:creationId xmlns:a16="http://schemas.microsoft.com/office/drawing/2014/main" id="{FCD60F86-A606-4824-95E1-46FC546F86D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1295400"/>
            <a:ext cx="8229600" cy="0"/>
          </a:xfrm>
          <a:prstGeom prst="line">
            <a:avLst/>
          </a:prstGeom>
          <a:noFill/>
          <a:ln w="76200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04750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F222B1B7-D691-4239-A26F-BC2B9E95E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Gradient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EEFD84A6-C9ED-4B85-B708-40E7F54526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8077200" cy="4572000"/>
          </a:xfrm>
        </p:spPr>
        <p:txBody>
          <a:bodyPr/>
          <a:lstStyle/>
          <a:p>
            <a:r>
              <a:rPr lang="en-US" altLang="en-US"/>
              <a:t>The gradient is a </a:t>
            </a:r>
            <a:r>
              <a:rPr lang="en-US" altLang="en-US" b="1"/>
              <a:t>vector</a:t>
            </a:r>
            <a:r>
              <a:rPr lang="en-US" altLang="en-US"/>
              <a:t> which has </a:t>
            </a:r>
            <a:r>
              <a:rPr lang="en-US" altLang="en-US">
                <a:solidFill>
                  <a:srgbClr val="FFC000"/>
                </a:solidFill>
              </a:rPr>
              <a:t>magnitude</a:t>
            </a:r>
            <a:r>
              <a:rPr lang="en-US" altLang="en-US"/>
              <a:t> and </a:t>
            </a:r>
            <a:r>
              <a:rPr lang="en-US" altLang="en-US">
                <a:solidFill>
                  <a:srgbClr val="FFC000"/>
                </a:solidFill>
              </a:rPr>
              <a:t>direction</a:t>
            </a:r>
            <a:r>
              <a:rPr lang="en-US" altLang="en-US"/>
              <a:t>: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pic>
        <p:nvPicPr>
          <p:cNvPr id="39940" name="Picture 4">
            <a:extLst>
              <a:ext uri="{FF2B5EF4-FFF2-40B4-BE49-F238E27FC236}">
                <a16:creationId xmlns:a16="http://schemas.microsoft.com/office/drawing/2014/main" id="{374BB16A-1979-4F21-973A-919625392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103563"/>
            <a:ext cx="4657725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graphicFrame>
        <p:nvGraphicFramePr>
          <p:cNvPr id="39941" name="Object 5">
            <a:extLst>
              <a:ext uri="{FF2B5EF4-FFF2-40B4-BE49-F238E27FC236}">
                <a16:creationId xmlns:a16="http://schemas.microsoft.com/office/drawing/2014/main" id="{3E616B2C-E32E-45F6-8BF2-9A753300D8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24625" y="3103563"/>
          <a:ext cx="15240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49300" imgH="419100" progId="Equation.DSMT4">
                  <p:embed/>
                </p:oleObj>
              </mc:Choice>
              <mc:Fallback>
                <p:oleObj name="Equation" r:id="rId4" imgW="749300" imgH="419100" progId="Equation.DSMT4">
                  <p:embed/>
                  <p:pic>
                    <p:nvPicPr>
                      <p:cNvPr id="39941" name="Object 5">
                        <a:extLst>
                          <a:ext uri="{FF2B5EF4-FFF2-40B4-BE49-F238E27FC236}">
                            <a16:creationId xmlns:a16="http://schemas.microsoft.com/office/drawing/2014/main" id="{3E616B2C-E32E-45F6-8BF2-9A753300D8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4625" y="3103563"/>
                        <a:ext cx="1524000" cy="8509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2" name="Text Box 6">
            <a:extLst>
              <a:ext uri="{FF2B5EF4-FFF2-40B4-BE49-F238E27FC236}">
                <a16:creationId xmlns:a16="http://schemas.microsoft.com/office/drawing/2014/main" id="{AE1CD711-7C40-4BBC-8B33-7F28530911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3125" y="3300413"/>
            <a:ext cx="438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or</a:t>
            </a:r>
          </a:p>
        </p:txBody>
      </p:sp>
      <p:sp>
        <p:nvSpPr>
          <p:cNvPr id="39943" name="Text Box 7">
            <a:extLst>
              <a:ext uri="{FF2B5EF4-FFF2-40B4-BE49-F238E27FC236}">
                <a16:creationId xmlns:a16="http://schemas.microsoft.com/office/drawing/2014/main" id="{7B8AD86F-F036-4878-9A19-FEAB551E0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3663" y="2733675"/>
            <a:ext cx="16843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(approximation)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AB5923E8-A0EC-4C8A-B545-623A58E1F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Gradient (cont’d)</a:t>
            </a: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B1018EF5-AC74-4DBE-95C4-B7DBB1FE1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/>
              <a:t>Gradient magnitude:</a:t>
            </a:r>
            <a:r>
              <a:rPr lang="en-US" altLang="en-US"/>
              <a:t> provides information about edge </a:t>
            </a:r>
            <a:r>
              <a:rPr lang="en-US" altLang="en-US">
                <a:solidFill>
                  <a:srgbClr val="FFC000"/>
                </a:solidFill>
              </a:rPr>
              <a:t>strength</a:t>
            </a:r>
            <a:r>
              <a:rPr lang="en-US" altLang="en-US"/>
              <a:t>.</a:t>
            </a:r>
            <a:endParaRPr lang="en-US" altLang="en-US" b="1"/>
          </a:p>
          <a:p>
            <a:r>
              <a:rPr lang="en-US" altLang="en-US" b="1"/>
              <a:t>Gradient direction:</a:t>
            </a:r>
            <a:r>
              <a:rPr lang="en-US" altLang="en-US"/>
              <a:t> </a:t>
            </a:r>
            <a:r>
              <a:rPr lang="en-US" altLang="en-US">
                <a:solidFill>
                  <a:srgbClr val="FFC000"/>
                </a:solidFill>
              </a:rPr>
              <a:t>perpendicular</a:t>
            </a:r>
            <a:r>
              <a:rPr lang="en-US" altLang="en-US"/>
              <a:t> to the </a:t>
            </a:r>
            <a:r>
              <a:rPr lang="en-US" altLang="en-US">
                <a:solidFill>
                  <a:srgbClr val="FFC000"/>
                </a:solidFill>
              </a:rPr>
              <a:t>direction</a:t>
            </a:r>
            <a:r>
              <a:rPr lang="en-US" altLang="en-US"/>
              <a:t> of the edge.</a:t>
            </a:r>
          </a:p>
          <a:p>
            <a:endParaRPr lang="en-US" altLang="en-US"/>
          </a:p>
        </p:txBody>
      </p:sp>
      <p:pic>
        <p:nvPicPr>
          <p:cNvPr id="40964" name="Picture 4">
            <a:extLst>
              <a:ext uri="{FF2B5EF4-FFF2-40B4-BE49-F238E27FC236}">
                <a16:creationId xmlns:a16="http://schemas.microsoft.com/office/drawing/2014/main" id="{E4A1711C-473A-4AFE-8F32-C2B5DB6DE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038600"/>
            <a:ext cx="3505200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88B4D3-D84D-41AE-884E-2E2E819FB14F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486400" y="4040701"/>
            <a:ext cx="762000" cy="584775"/>
          </a:xfrm>
          <a:prstGeom prst="rect">
            <a:avLst/>
          </a:prstGeom>
          <a:blipFill rotWithShape="1">
            <a:blip r:embed="rId3" cstate="print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4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 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8723505E-EDE4-4EFE-9A61-F700B14D2A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Example: visualize partial derivatives</a:t>
            </a:r>
          </a:p>
        </p:txBody>
      </p:sp>
      <p:pic>
        <p:nvPicPr>
          <p:cNvPr id="44035" name="Picture 4">
            <a:extLst>
              <a:ext uri="{FF2B5EF4-FFF2-40B4-BE49-F238E27FC236}">
                <a16:creationId xmlns:a16="http://schemas.microsoft.com/office/drawing/2014/main" id="{47199447-6BCE-4AF9-A155-E9E83441C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150" y="2343150"/>
            <a:ext cx="2881313" cy="19240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6" name="Picture 5">
            <a:extLst>
              <a:ext uri="{FF2B5EF4-FFF2-40B4-BE49-F238E27FC236}">
                <a16:creationId xmlns:a16="http://schemas.microsoft.com/office/drawing/2014/main" id="{A850F345-FF4A-4276-94B7-6E9DC70D3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19600"/>
            <a:ext cx="2887663" cy="1943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037" name="AutoShape 8">
            <a:extLst>
              <a:ext uri="{FF2B5EF4-FFF2-40B4-BE49-F238E27FC236}">
                <a16:creationId xmlns:a16="http://schemas.microsoft.com/office/drawing/2014/main" id="{007B6EB0-A74E-406B-A9CD-8B799007C8C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732213" y="4240213"/>
            <a:ext cx="2273300" cy="115093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38" name="AutoShape 9">
            <a:extLst>
              <a:ext uri="{FF2B5EF4-FFF2-40B4-BE49-F238E27FC236}">
                <a16:creationId xmlns:a16="http://schemas.microsoft.com/office/drawing/2014/main" id="{59A0372E-126C-4999-89CD-0726B57206E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732213" y="3305175"/>
            <a:ext cx="2279650" cy="93503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44039" name="Object 1">
            <a:extLst>
              <a:ext uri="{FF2B5EF4-FFF2-40B4-BE49-F238E27FC236}">
                <a16:creationId xmlns:a16="http://schemas.microsoft.com/office/drawing/2014/main" id="{3DF0E425-BD0A-47A2-8CE6-D5404A6C54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68838" y="2574925"/>
          <a:ext cx="465137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28501" imgH="393529" progId="Equation.DSMT4">
                  <p:embed/>
                </p:oleObj>
              </mc:Choice>
              <mc:Fallback>
                <p:oleObj name="Equation" r:id="rId5" imgW="228501" imgH="393529" progId="Equation.DSMT4">
                  <p:embed/>
                  <p:pic>
                    <p:nvPicPr>
                      <p:cNvPr id="44039" name="Object 1">
                        <a:extLst>
                          <a:ext uri="{FF2B5EF4-FFF2-40B4-BE49-F238E27FC236}">
                            <a16:creationId xmlns:a16="http://schemas.microsoft.com/office/drawing/2014/main" id="{3DF0E425-BD0A-47A2-8CE6-D5404A6C54B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8838" y="2574925"/>
                        <a:ext cx="465137" cy="79851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40" name="Object 2">
            <a:extLst>
              <a:ext uri="{FF2B5EF4-FFF2-40B4-BE49-F238E27FC236}">
                <a16:creationId xmlns:a16="http://schemas.microsoft.com/office/drawing/2014/main" id="{BFFA4580-A2CD-468B-84B5-E11ED40B28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41850" y="5254625"/>
          <a:ext cx="46355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28600" imgH="419100" progId="Equation.DSMT4">
                  <p:embed/>
                </p:oleObj>
              </mc:Choice>
              <mc:Fallback>
                <p:oleObj name="Equation" r:id="rId7" imgW="228600" imgH="419100" progId="Equation.DSMT4">
                  <p:embed/>
                  <p:pic>
                    <p:nvPicPr>
                      <p:cNvPr id="44040" name="Object 2">
                        <a:extLst>
                          <a:ext uri="{FF2B5EF4-FFF2-40B4-BE49-F238E27FC236}">
                            <a16:creationId xmlns:a16="http://schemas.microsoft.com/office/drawing/2014/main" id="{BFFA4580-A2CD-468B-84B5-E11ED40B28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1850" y="5254625"/>
                        <a:ext cx="463550" cy="8509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4041" name="Picture 2" descr="C:\Users\bebis\Desktop\Picture1.png">
            <a:extLst>
              <a:ext uri="{FF2B5EF4-FFF2-40B4-BE49-F238E27FC236}">
                <a16:creationId xmlns:a16="http://schemas.microsoft.com/office/drawing/2014/main" id="{21BA1DD7-0367-420B-8CCB-E7F04C8A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216275"/>
            <a:ext cx="2938463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F58B707F-825F-463B-81F3-607CE5B687A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IE" altLang="en-US" sz="4000">
                <a:solidFill>
                  <a:schemeClr val="accent2"/>
                </a:solidFill>
              </a:rPr>
              <a:t>1st Derivative Filtering (cont…)</a:t>
            </a:r>
            <a:endParaRPr lang="en-US" altLang="en-US" sz="4000">
              <a:solidFill>
                <a:schemeClr val="accent2"/>
              </a:solidFill>
            </a:endParaRPr>
          </a:p>
        </p:txBody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22F4670C-98A1-4DC6-9940-3C522B227B1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752600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en-US" sz="2400"/>
              <a:t>Now we want to define </a:t>
            </a:r>
            <a:r>
              <a:rPr lang="en-US" altLang="en-US" sz="2400">
                <a:solidFill>
                  <a:schemeClr val="accent2"/>
                </a:solidFill>
              </a:rPr>
              <a:t>digital approximations</a:t>
            </a:r>
            <a:r>
              <a:rPr lang="en-US" altLang="en-US" sz="2400"/>
              <a:t> and their Filter Masks</a:t>
            </a:r>
          </a:p>
          <a:p>
            <a:pPr eaLnBrk="1" hangingPunct="1"/>
            <a:r>
              <a:rPr lang="en-US" altLang="en-US" sz="2400"/>
              <a:t>For simplicity we use a 3x3 region</a:t>
            </a:r>
          </a:p>
          <a:p>
            <a:pPr eaLnBrk="1" hangingPunct="1"/>
            <a:r>
              <a:rPr lang="en-US" altLang="en-US" sz="2400"/>
              <a:t>For example </a:t>
            </a:r>
            <a:r>
              <a:rPr lang="en-US" altLang="en-US" sz="2400">
                <a:solidFill>
                  <a:schemeClr val="accent2"/>
                </a:solidFill>
              </a:rPr>
              <a:t>z</a:t>
            </a:r>
            <a:r>
              <a:rPr lang="en-US" altLang="en-US" sz="2400" baseline="-25000">
                <a:solidFill>
                  <a:schemeClr val="accent2"/>
                </a:solidFill>
              </a:rPr>
              <a:t>5</a:t>
            </a:r>
            <a:r>
              <a:rPr lang="en-US" altLang="en-US" sz="2400">
                <a:solidFill>
                  <a:schemeClr val="accent2"/>
                </a:solidFill>
              </a:rPr>
              <a:t> </a:t>
            </a:r>
            <a:r>
              <a:rPr lang="en-US" altLang="en-US" sz="2400"/>
              <a:t>denotes f(x,y), </a:t>
            </a:r>
            <a:r>
              <a:rPr lang="en-US" altLang="en-US" sz="2400">
                <a:solidFill>
                  <a:schemeClr val="accent2"/>
                </a:solidFill>
              </a:rPr>
              <a:t>z</a:t>
            </a:r>
            <a:r>
              <a:rPr lang="en-US" altLang="en-US" sz="2400" baseline="-25000">
                <a:solidFill>
                  <a:schemeClr val="accent2"/>
                </a:solidFill>
              </a:rPr>
              <a:t>1</a:t>
            </a:r>
            <a:r>
              <a:rPr lang="en-US" altLang="en-US" sz="2400"/>
              <a:t> denotes f(x-1,y-1)</a:t>
            </a:r>
          </a:p>
          <a:p>
            <a:pPr eaLnBrk="1" hangingPunct="1"/>
            <a:r>
              <a:rPr lang="en-US" altLang="en-US" sz="2400"/>
              <a:t> A simple approximation for First Derivative is</a:t>
            </a:r>
          </a:p>
          <a:p>
            <a:pPr eaLnBrk="1" hangingPunct="1"/>
            <a:endParaRPr lang="en-US" altLang="en-US" sz="2400"/>
          </a:p>
        </p:txBody>
      </p:sp>
      <p:grpSp>
        <p:nvGrpSpPr>
          <p:cNvPr id="101380" name="Group 4">
            <a:extLst>
              <a:ext uri="{FF2B5EF4-FFF2-40B4-BE49-F238E27FC236}">
                <a16:creationId xmlns:a16="http://schemas.microsoft.com/office/drawing/2014/main" id="{A88F5DDF-AB5F-43DA-AFE6-987527748347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3962400"/>
            <a:ext cx="1893888" cy="1884363"/>
            <a:chOff x="3689" y="895"/>
            <a:chExt cx="988" cy="983"/>
          </a:xfrm>
        </p:grpSpPr>
        <p:sp>
          <p:nvSpPr>
            <p:cNvPr id="101383" name="Rectangle 5">
              <a:extLst>
                <a:ext uri="{FF2B5EF4-FFF2-40B4-BE49-F238E27FC236}">
                  <a16:creationId xmlns:a16="http://schemas.microsoft.com/office/drawing/2014/main" id="{DD384D8A-F0ED-436C-AA8E-58661643B1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9" y="895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z</a:t>
              </a:r>
              <a:r>
                <a:rPr kumimoji="0" lang="en-IE" alt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</a:t>
              </a:r>
              <a:endPara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1384" name="Rectangle 6">
              <a:extLst>
                <a:ext uri="{FF2B5EF4-FFF2-40B4-BE49-F238E27FC236}">
                  <a16:creationId xmlns:a16="http://schemas.microsoft.com/office/drawing/2014/main" id="{82F1D0B9-2A9C-422F-A0B1-5B8332E54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8" y="895"/>
              <a:ext cx="330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z</a:t>
              </a:r>
              <a:r>
                <a:rPr kumimoji="0" lang="en-IE" alt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2</a:t>
              </a:r>
              <a:endPara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1385" name="Rectangle 7">
              <a:extLst>
                <a:ext uri="{FF2B5EF4-FFF2-40B4-BE49-F238E27FC236}">
                  <a16:creationId xmlns:a16="http://schemas.microsoft.com/office/drawing/2014/main" id="{131F9E16-0D60-4BA4-A154-E7F406A25F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8" y="895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z</a:t>
              </a:r>
              <a:r>
                <a:rPr kumimoji="0" lang="en-IE" alt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3</a:t>
              </a:r>
              <a:endPara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1386" name="Rectangle 8">
              <a:extLst>
                <a:ext uri="{FF2B5EF4-FFF2-40B4-BE49-F238E27FC236}">
                  <a16:creationId xmlns:a16="http://schemas.microsoft.com/office/drawing/2014/main" id="{0C3289F4-2B52-4734-9EE4-BDCA683E1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9" y="1220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z</a:t>
              </a:r>
              <a:r>
                <a:rPr kumimoji="0" lang="en-IE" alt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4</a:t>
              </a:r>
              <a:endPara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1387" name="Rectangle 9">
              <a:extLst>
                <a:ext uri="{FF2B5EF4-FFF2-40B4-BE49-F238E27FC236}">
                  <a16:creationId xmlns:a16="http://schemas.microsoft.com/office/drawing/2014/main" id="{B2E75A82-DD66-4293-9326-8178DA2548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8" y="1220"/>
              <a:ext cx="330" cy="329"/>
            </a:xfrm>
            <a:prstGeom prst="rect">
              <a:avLst/>
            </a:prstGeom>
            <a:solidFill>
              <a:srgbClr val="C0C0C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z</a:t>
              </a:r>
              <a:r>
                <a:rPr kumimoji="0" lang="en-IE" alt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5</a:t>
              </a:r>
              <a:endPara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1388" name="Rectangle 10">
              <a:extLst>
                <a:ext uri="{FF2B5EF4-FFF2-40B4-BE49-F238E27FC236}">
                  <a16:creationId xmlns:a16="http://schemas.microsoft.com/office/drawing/2014/main" id="{2B299337-2BA0-42B9-AD9D-B899232E9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8" y="1220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z</a:t>
              </a:r>
              <a:r>
                <a:rPr kumimoji="0" lang="en-IE" alt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6</a:t>
              </a:r>
              <a:endPara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1389" name="Rectangle 11">
              <a:extLst>
                <a:ext uri="{FF2B5EF4-FFF2-40B4-BE49-F238E27FC236}">
                  <a16:creationId xmlns:a16="http://schemas.microsoft.com/office/drawing/2014/main" id="{794DAA75-F656-49C9-A573-DA41AE187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9" y="1549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z</a:t>
              </a:r>
              <a:r>
                <a:rPr kumimoji="0" lang="en-IE" alt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7</a:t>
              </a:r>
              <a:endPara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1390" name="Rectangle 12">
              <a:extLst>
                <a:ext uri="{FF2B5EF4-FFF2-40B4-BE49-F238E27FC236}">
                  <a16:creationId xmlns:a16="http://schemas.microsoft.com/office/drawing/2014/main" id="{767F5B45-0135-485F-9E5C-21EF947F91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8" y="1549"/>
              <a:ext cx="330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z</a:t>
              </a:r>
              <a:r>
                <a:rPr kumimoji="0" lang="en-IE" alt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8</a:t>
              </a:r>
              <a:endPara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1391" name="Rectangle 13">
              <a:extLst>
                <a:ext uri="{FF2B5EF4-FFF2-40B4-BE49-F238E27FC236}">
                  <a16:creationId xmlns:a16="http://schemas.microsoft.com/office/drawing/2014/main" id="{D0E14595-5F3B-4C07-AD61-C1E72ADFE2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8" y="1549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z</a:t>
              </a:r>
              <a:r>
                <a:rPr kumimoji="0" lang="en-IE" alt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9</a:t>
              </a:r>
              <a:endPara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pic>
        <p:nvPicPr>
          <p:cNvPr id="101381" name="Picture 14">
            <a:extLst>
              <a:ext uri="{FF2B5EF4-FFF2-40B4-BE49-F238E27FC236}">
                <a16:creationId xmlns:a16="http://schemas.microsoft.com/office/drawing/2014/main" id="{78FCA2D4-24F8-42A6-89D9-890091947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419600"/>
            <a:ext cx="3962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82" name="Line 15">
            <a:extLst>
              <a:ext uri="{FF2B5EF4-FFF2-40B4-BE49-F238E27FC236}">
                <a16:creationId xmlns:a16="http://schemas.microsoft.com/office/drawing/2014/main" id="{B1FB3212-E6F2-4B1E-9983-12A66A86426A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1600200"/>
            <a:ext cx="8229600" cy="0"/>
          </a:xfrm>
          <a:prstGeom prst="line">
            <a:avLst/>
          </a:prstGeom>
          <a:noFill/>
          <a:ln w="76200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06753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031C2B71-2978-4E4B-8918-2DA6EC4DFC6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IE" altLang="en-US" sz="4000">
                <a:solidFill>
                  <a:schemeClr val="accent2"/>
                </a:solidFill>
              </a:rPr>
              <a:t>1st Derivative Filtering (cont…)</a:t>
            </a:r>
            <a:endParaRPr lang="en-US" altLang="en-US" sz="4000">
              <a:solidFill>
                <a:schemeClr val="accent2"/>
              </a:solidFill>
            </a:endParaRPr>
          </a:p>
        </p:txBody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8F532277-4E46-45EE-BDED-52498A2461FA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85800" y="1981200"/>
            <a:ext cx="6248400" cy="4114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000"/>
              <a:t> </a:t>
            </a:r>
            <a:r>
              <a:rPr lang="en-US" altLang="en-US" sz="2400"/>
              <a:t>A simple approximation for </a:t>
            </a:r>
            <a:r>
              <a:rPr lang="en-US" altLang="en-US" sz="2400">
                <a:solidFill>
                  <a:schemeClr val="accent2"/>
                </a:solidFill>
              </a:rPr>
              <a:t>First Derivative</a:t>
            </a:r>
            <a:r>
              <a:rPr lang="en-US" altLang="en-US" sz="2400"/>
              <a:t> is</a:t>
            </a:r>
          </a:p>
          <a:p>
            <a:pPr eaLnBrk="1" hangingPunct="1"/>
            <a:endParaRPr lang="en-US" altLang="en-US" sz="2400"/>
          </a:p>
        </p:txBody>
      </p:sp>
      <p:grpSp>
        <p:nvGrpSpPr>
          <p:cNvPr id="102404" name="Group 4">
            <a:extLst>
              <a:ext uri="{FF2B5EF4-FFF2-40B4-BE49-F238E27FC236}">
                <a16:creationId xmlns:a16="http://schemas.microsoft.com/office/drawing/2014/main" id="{7F3B78DC-9D6D-4048-AEC2-ED7CEE76D29F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3962400"/>
            <a:ext cx="1893888" cy="1884363"/>
            <a:chOff x="3689" y="895"/>
            <a:chExt cx="988" cy="983"/>
          </a:xfrm>
        </p:grpSpPr>
        <p:sp>
          <p:nvSpPr>
            <p:cNvPr id="102412" name="Rectangle 5">
              <a:extLst>
                <a:ext uri="{FF2B5EF4-FFF2-40B4-BE49-F238E27FC236}">
                  <a16:creationId xmlns:a16="http://schemas.microsoft.com/office/drawing/2014/main" id="{361C8DD9-8B97-4FA2-974F-8CC52B55A9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9" y="895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z</a:t>
              </a:r>
              <a:r>
                <a:rPr kumimoji="0" lang="en-IE" alt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</a:t>
              </a:r>
              <a:endPara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2413" name="Rectangle 6">
              <a:extLst>
                <a:ext uri="{FF2B5EF4-FFF2-40B4-BE49-F238E27FC236}">
                  <a16:creationId xmlns:a16="http://schemas.microsoft.com/office/drawing/2014/main" id="{7E7E1814-CD77-40E5-8BFB-A43F81DF7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8" y="895"/>
              <a:ext cx="330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z</a:t>
              </a:r>
              <a:r>
                <a:rPr kumimoji="0" lang="en-IE" alt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2</a:t>
              </a:r>
              <a:endPara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2414" name="Rectangle 7">
              <a:extLst>
                <a:ext uri="{FF2B5EF4-FFF2-40B4-BE49-F238E27FC236}">
                  <a16:creationId xmlns:a16="http://schemas.microsoft.com/office/drawing/2014/main" id="{D5E04E5C-86CA-483F-9BCC-FC7859F65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8" y="895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z</a:t>
              </a:r>
              <a:r>
                <a:rPr kumimoji="0" lang="en-IE" alt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3</a:t>
              </a:r>
              <a:endPara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2415" name="Rectangle 8">
              <a:extLst>
                <a:ext uri="{FF2B5EF4-FFF2-40B4-BE49-F238E27FC236}">
                  <a16:creationId xmlns:a16="http://schemas.microsoft.com/office/drawing/2014/main" id="{30CB0162-894B-4BB4-8937-3BF4D1061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9" y="1220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z</a:t>
              </a:r>
              <a:r>
                <a:rPr kumimoji="0" lang="en-IE" alt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4</a:t>
              </a:r>
              <a:endPara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2416" name="Rectangle 9">
              <a:extLst>
                <a:ext uri="{FF2B5EF4-FFF2-40B4-BE49-F238E27FC236}">
                  <a16:creationId xmlns:a16="http://schemas.microsoft.com/office/drawing/2014/main" id="{7FC9532A-AC60-4DC6-B6D3-31A8C5EA0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8" y="1220"/>
              <a:ext cx="330" cy="329"/>
            </a:xfrm>
            <a:prstGeom prst="rect">
              <a:avLst/>
            </a:prstGeom>
            <a:solidFill>
              <a:srgbClr val="C0C0C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z</a:t>
              </a:r>
              <a:r>
                <a:rPr kumimoji="0" lang="en-IE" alt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5</a:t>
              </a:r>
              <a:endPara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2417" name="Rectangle 10">
              <a:extLst>
                <a:ext uri="{FF2B5EF4-FFF2-40B4-BE49-F238E27FC236}">
                  <a16:creationId xmlns:a16="http://schemas.microsoft.com/office/drawing/2014/main" id="{B663AAE7-BBA6-45CD-A9A7-62F1CD3914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8" y="1220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z</a:t>
              </a:r>
              <a:r>
                <a:rPr kumimoji="0" lang="en-IE" alt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6</a:t>
              </a:r>
              <a:endPara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2418" name="Rectangle 11">
              <a:extLst>
                <a:ext uri="{FF2B5EF4-FFF2-40B4-BE49-F238E27FC236}">
                  <a16:creationId xmlns:a16="http://schemas.microsoft.com/office/drawing/2014/main" id="{A8428EE4-5D70-4481-849B-C97A1B65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9" y="1549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z</a:t>
              </a:r>
              <a:r>
                <a:rPr kumimoji="0" lang="en-IE" alt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7</a:t>
              </a:r>
              <a:endPara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2419" name="Rectangle 12">
              <a:extLst>
                <a:ext uri="{FF2B5EF4-FFF2-40B4-BE49-F238E27FC236}">
                  <a16:creationId xmlns:a16="http://schemas.microsoft.com/office/drawing/2014/main" id="{89632C91-551A-421C-8EAF-1DCEA8237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8" y="1549"/>
              <a:ext cx="330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z</a:t>
              </a:r>
              <a:r>
                <a:rPr kumimoji="0" lang="en-IE" alt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8</a:t>
              </a:r>
              <a:endPara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2420" name="Rectangle 13">
              <a:extLst>
                <a:ext uri="{FF2B5EF4-FFF2-40B4-BE49-F238E27FC236}">
                  <a16:creationId xmlns:a16="http://schemas.microsoft.com/office/drawing/2014/main" id="{EE913EC4-09F8-48C8-80AF-858959F9AD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8" y="1549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z</a:t>
              </a:r>
              <a:r>
                <a:rPr kumimoji="0" lang="en-IE" alt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9</a:t>
              </a:r>
              <a:endPara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pic>
        <p:nvPicPr>
          <p:cNvPr id="102405" name="Picture 14">
            <a:extLst>
              <a:ext uri="{FF2B5EF4-FFF2-40B4-BE49-F238E27FC236}">
                <a16:creationId xmlns:a16="http://schemas.microsoft.com/office/drawing/2014/main" id="{309F48E6-1DFA-40E7-9B95-529B0871E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514600"/>
            <a:ext cx="3962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06" name="Rectangle 15">
            <a:extLst>
              <a:ext uri="{FF2B5EF4-FFF2-40B4-BE49-F238E27FC236}">
                <a16:creationId xmlns:a16="http://schemas.microsoft.com/office/drawing/2014/main" id="{1A2547A7-A4E1-4A95-A254-D45D2DF16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0"/>
            <a:ext cx="80184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Two other definitions proposed by 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Roberts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use cross- difference</a:t>
            </a:r>
          </a:p>
        </p:txBody>
      </p:sp>
      <p:pic>
        <p:nvPicPr>
          <p:cNvPr id="102407" name="Picture 16">
            <a:extLst>
              <a:ext uri="{FF2B5EF4-FFF2-40B4-BE49-F238E27FC236}">
                <a16:creationId xmlns:a16="http://schemas.microsoft.com/office/drawing/2014/main" id="{5EB98D4C-7BCB-4BF2-A4B3-1139C9820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733800"/>
            <a:ext cx="4191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08" name="Rectangle 17">
            <a:extLst>
              <a:ext uri="{FF2B5EF4-FFF2-40B4-BE49-F238E27FC236}">
                <a16:creationId xmlns:a16="http://schemas.microsoft.com/office/drawing/2014/main" id="{6727E0E1-E43B-45A0-9430-9C4226C57E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538" y="4419600"/>
            <a:ext cx="1377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If we use </a:t>
            </a:r>
          </a:p>
        </p:txBody>
      </p:sp>
      <p:pic>
        <p:nvPicPr>
          <p:cNvPr id="102409" name="Picture 21">
            <a:extLst>
              <a:ext uri="{FF2B5EF4-FFF2-40B4-BE49-F238E27FC236}">
                <a16:creationId xmlns:a16="http://schemas.microsoft.com/office/drawing/2014/main" id="{91585F08-3E3F-4227-BCAF-70C5FBC80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648200"/>
            <a:ext cx="228600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10" name="Picture 22">
            <a:extLst>
              <a:ext uri="{FF2B5EF4-FFF2-40B4-BE49-F238E27FC236}">
                <a16:creationId xmlns:a16="http://schemas.microsoft.com/office/drawing/2014/main" id="{27A7A07C-461B-4259-9A30-1CD9ECEBF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5562600"/>
            <a:ext cx="3733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11" name="Line 23">
            <a:extLst>
              <a:ext uri="{FF2B5EF4-FFF2-40B4-BE49-F238E27FC236}">
                <a16:creationId xmlns:a16="http://schemas.microsoft.com/office/drawing/2014/main" id="{4A813BF3-3DA2-45A6-9E54-A76F785284B5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1524000"/>
            <a:ext cx="8229600" cy="0"/>
          </a:xfrm>
          <a:prstGeom prst="line">
            <a:avLst/>
          </a:prstGeom>
          <a:noFill/>
          <a:ln w="76200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56195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F5688186-16C7-46F9-BAFB-A7A799879E7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pPr eaLnBrk="1" hangingPunct="1"/>
            <a:r>
              <a:rPr lang="en-IE" altLang="en-US" sz="4000">
                <a:solidFill>
                  <a:schemeClr val="accent2"/>
                </a:solidFill>
              </a:rPr>
              <a:t>1st Derivative Filtering (cont…)</a:t>
            </a:r>
            <a:endParaRPr lang="en-US" altLang="en-US" sz="4000">
              <a:solidFill>
                <a:schemeClr val="accent2"/>
              </a:solidFill>
            </a:endParaRPr>
          </a:p>
        </p:txBody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14167F59-A359-4CAB-B04D-1CD98944FEE9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85800" y="1981200"/>
            <a:ext cx="6248400" cy="4114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000"/>
              <a:t> </a:t>
            </a:r>
            <a:endParaRPr lang="en-US" altLang="en-US" sz="2400"/>
          </a:p>
        </p:txBody>
      </p:sp>
      <p:grpSp>
        <p:nvGrpSpPr>
          <p:cNvPr id="103428" name="Group 4">
            <a:extLst>
              <a:ext uri="{FF2B5EF4-FFF2-40B4-BE49-F238E27FC236}">
                <a16:creationId xmlns:a16="http://schemas.microsoft.com/office/drawing/2014/main" id="{2BB063F9-8431-4ECE-8AED-E4C765D09A9E}"/>
              </a:ext>
            </a:extLst>
          </p:cNvPr>
          <p:cNvGrpSpPr>
            <a:grpSpLocks/>
          </p:cNvGrpSpPr>
          <p:nvPr/>
        </p:nvGrpSpPr>
        <p:grpSpPr bwMode="auto">
          <a:xfrm>
            <a:off x="6705600" y="2078038"/>
            <a:ext cx="1893888" cy="1884362"/>
            <a:chOff x="3689" y="895"/>
            <a:chExt cx="988" cy="983"/>
          </a:xfrm>
        </p:grpSpPr>
        <p:sp>
          <p:nvSpPr>
            <p:cNvPr id="103436" name="Rectangle 5">
              <a:extLst>
                <a:ext uri="{FF2B5EF4-FFF2-40B4-BE49-F238E27FC236}">
                  <a16:creationId xmlns:a16="http://schemas.microsoft.com/office/drawing/2014/main" id="{C4B504D7-2D10-41AD-9B76-21743ADF5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9" y="895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z</a:t>
              </a:r>
              <a:r>
                <a:rPr kumimoji="0" lang="en-IE" alt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</a:t>
              </a:r>
              <a:endPara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3437" name="Rectangle 6">
              <a:extLst>
                <a:ext uri="{FF2B5EF4-FFF2-40B4-BE49-F238E27FC236}">
                  <a16:creationId xmlns:a16="http://schemas.microsoft.com/office/drawing/2014/main" id="{4AB5A195-6C76-46CD-A421-F1BFBB4A5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8" y="895"/>
              <a:ext cx="330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z</a:t>
              </a:r>
              <a:r>
                <a:rPr kumimoji="0" lang="en-IE" alt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2</a:t>
              </a:r>
              <a:endPara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3438" name="Rectangle 7">
              <a:extLst>
                <a:ext uri="{FF2B5EF4-FFF2-40B4-BE49-F238E27FC236}">
                  <a16:creationId xmlns:a16="http://schemas.microsoft.com/office/drawing/2014/main" id="{F1385F51-555E-469B-8C30-588416446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8" y="895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z</a:t>
              </a:r>
              <a:r>
                <a:rPr kumimoji="0" lang="en-IE" alt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3</a:t>
              </a:r>
              <a:endPara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3439" name="Rectangle 8">
              <a:extLst>
                <a:ext uri="{FF2B5EF4-FFF2-40B4-BE49-F238E27FC236}">
                  <a16:creationId xmlns:a16="http://schemas.microsoft.com/office/drawing/2014/main" id="{9DA59186-54BA-451A-8186-2F2EB8F32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9" y="1220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z</a:t>
              </a:r>
              <a:r>
                <a:rPr kumimoji="0" lang="en-IE" alt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4</a:t>
              </a:r>
              <a:endPara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3440" name="Rectangle 9">
              <a:extLst>
                <a:ext uri="{FF2B5EF4-FFF2-40B4-BE49-F238E27FC236}">
                  <a16:creationId xmlns:a16="http://schemas.microsoft.com/office/drawing/2014/main" id="{400CBF4D-C5D1-48A0-A5A1-4C6147F24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8" y="1220"/>
              <a:ext cx="330" cy="329"/>
            </a:xfrm>
            <a:prstGeom prst="rect">
              <a:avLst/>
            </a:prstGeom>
            <a:solidFill>
              <a:srgbClr val="C0C0C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z</a:t>
              </a:r>
              <a:r>
                <a:rPr kumimoji="0" lang="en-IE" alt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5</a:t>
              </a:r>
              <a:endPara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3441" name="Rectangle 10">
              <a:extLst>
                <a:ext uri="{FF2B5EF4-FFF2-40B4-BE49-F238E27FC236}">
                  <a16:creationId xmlns:a16="http://schemas.microsoft.com/office/drawing/2014/main" id="{C73B1693-5C38-4831-8A66-88E72CEE71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8" y="1220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z</a:t>
              </a:r>
              <a:r>
                <a:rPr kumimoji="0" lang="en-IE" alt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6</a:t>
              </a:r>
              <a:endPara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3442" name="Rectangle 11">
              <a:extLst>
                <a:ext uri="{FF2B5EF4-FFF2-40B4-BE49-F238E27FC236}">
                  <a16:creationId xmlns:a16="http://schemas.microsoft.com/office/drawing/2014/main" id="{C149AC6F-F8CD-4160-AB7A-65C16D6151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9" y="1549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z</a:t>
              </a:r>
              <a:r>
                <a:rPr kumimoji="0" lang="en-IE" alt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7</a:t>
              </a:r>
              <a:endPara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3443" name="Rectangle 12">
              <a:extLst>
                <a:ext uri="{FF2B5EF4-FFF2-40B4-BE49-F238E27FC236}">
                  <a16:creationId xmlns:a16="http://schemas.microsoft.com/office/drawing/2014/main" id="{0548F918-E12E-4208-A8F2-8BFF49213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8" y="1549"/>
              <a:ext cx="330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z</a:t>
              </a:r>
              <a:r>
                <a:rPr kumimoji="0" lang="en-IE" alt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8</a:t>
              </a:r>
              <a:endPara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3444" name="Rectangle 13">
              <a:extLst>
                <a:ext uri="{FF2B5EF4-FFF2-40B4-BE49-F238E27FC236}">
                  <a16:creationId xmlns:a16="http://schemas.microsoft.com/office/drawing/2014/main" id="{A9E26843-9AF6-4653-9341-D2714C544A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8" y="1549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z</a:t>
              </a:r>
              <a:r>
                <a:rPr kumimoji="0" lang="en-IE" alt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9</a:t>
              </a:r>
              <a:endPara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03429" name="Rectangle 17">
            <a:extLst>
              <a:ext uri="{FF2B5EF4-FFF2-40B4-BE49-F238E27FC236}">
                <a16:creationId xmlns:a16="http://schemas.microsoft.com/office/drawing/2014/main" id="{C4124982-84A9-4009-84DF-DF3008399D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905000"/>
            <a:ext cx="39227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If we use 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absolute values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then </a:t>
            </a:r>
          </a:p>
        </p:txBody>
      </p:sp>
      <p:pic>
        <p:nvPicPr>
          <p:cNvPr id="103430" name="Picture 20">
            <a:extLst>
              <a:ext uri="{FF2B5EF4-FFF2-40B4-BE49-F238E27FC236}">
                <a16:creationId xmlns:a16="http://schemas.microsoft.com/office/drawing/2014/main" id="{7AAEA421-2516-4A07-86CB-9C97480BC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514600"/>
            <a:ext cx="2514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31" name="Picture 21">
            <a:extLst>
              <a:ext uri="{FF2B5EF4-FFF2-40B4-BE49-F238E27FC236}">
                <a16:creationId xmlns:a16="http://schemas.microsoft.com/office/drawing/2014/main" id="{BF432537-CA43-48E6-BBE5-C67B7B62E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200400"/>
            <a:ext cx="3124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32" name="Rectangle 22">
            <a:extLst>
              <a:ext uri="{FF2B5EF4-FFF2-40B4-BE49-F238E27FC236}">
                <a16:creationId xmlns:a16="http://schemas.microsoft.com/office/drawing/2014/main" id="{228D7082-B785-48D1-A0D9-84F98F4153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962400"/>
            <a:ext cx="7239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The 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Masks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corresponding to these 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equations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are: </a:t>
            </a:r>
          </a:p>
        </p:txBody>
      </p:sp>
      <p:pic>
        <p:nvPicPr>
          <p:cNvPr id="103433" name="Picture 24">
            <a:extLst>
              <a:ext uri="{FF2B5EF4-FFF2-40B4-BE49-F238E27FC236}">
                <a16:creationId xmlns:a16="http://schemas.microsoft.com/office/drawing/2014/main" id="{2FAE976A-5435-4F84-BBDA-D30824DE1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419600"/>
            <a:ext cx="36576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34" name="Rectangle 25">
            <a:extLst>
              <a:ext uri="{FF2B5EF4-FFF2-40B4-BE49-F238E27FC236}">
                <a16:creationId xmlns:a16="http://schemas.microsoft.com/office/drawing/2014/main" id="{BD7966D9-0AA6-40A0-A9B5-1CA19C6A8D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6172200"/>
            <a:ext cx="3505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Roberts Cross-Gradient Operators</a:t>
            </a:r>
          </a:p>
        </p:txBody>
      </p:sp>
      <p:sp>
        <p:nvSpPr>
          <p:cNvPr id="103435" name="Line 26">
            <a:extLst>
              <a:ext uri="{FF2B5EF4-FFF2-40B4-BE49-F238E27FC236}">
                <a16:creationId xmlns:a16="http://schemas.microsoft.com/office/drawing/2014/main" id="{8C9B8636-CB10-44F6-B3BC-4D3FB1DBD041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1447800"/>
            <a:ext cx="8229600" cy="0"/>
          </a:xfrm>
          <a:prstGeom prst="line">
            <a:avLst/>
          </a:prstGeom>
          <a:noFill/>
          <a:ln w="76200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10706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2" name="Rectangle 2">
            <a:extLst>
              <a:ext uri="{FF2B5EF4-FFF2-40B4-BE49-F238E27FC236}">
                <a16:creationId xmlns:a16="http://schemas.microsoft.com/office/drawing/2014/main" id="{CDE5D943-4521-465E-A285-9725DAFBC60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>
                <a:solidFill>
                  <a:schemeClr val="accent2"/>
                </a:solidFill>
              </a:rPr>
              <a:t>Gradient Operators</a:t>
            </a:r>
            <a:br>
              <a:rPr lang="en-US" altLang="en-US" sz="4000">
                <a:solidFill>
                  <a:schemeClr val="accent2"/>
                </a:solidFill>
              </a:rPr>
            </a:br>
            <a:endParaRPr lang="en-US" altLang="en-US" sz="4000">
              <a:solidFill>
                <a:schemeClr val="accent2"/>
              </a:solidFill>
            </a:endParaRPr>
          </a:p>
        </p:txBody>
      </p:sp>
      <p:pic>
        <p:nvPicPr>
          <p:cNvPr id="104453" name="Picture 3">
            <a:extLst>
              <a:ext uri="{FF2B5EF4-FFF2-40B4-BE49-F238E27FC236}">
                <a16:creationId xmlns:a16="http://schemas.microsoft.com/office/drawing/2014/main" id="{170D8FE5-8A74-4E38-A586-FA85F6070035}"/>
              </a:ext>
            </a:extLst>
          </p:cNvPr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447800"/>
            <a:ext cx="7772400" cy="4495800"/>
          </a:xfrm>
        </p:spPr>
      </p:pic>
      <p:sp>
        <p:nvSpPr>
          <p:cNvPr id="104454" name="Line 4">
            <a:extLst>
              <a:ext uri="{FF2B5EF4-FFF2-40B4-BE49-F238E27FC236}">
                <a16:creationId xmlns:a16="http://schemas.microsoft.com/office/drawing/2014/main" id="{369DB3BE-8E90-4944-9E67-F4D302C09A1A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838200"/>
            <a:ext cx="8229600" cy="0"/>
          </a:xfrm>
          <a:prstGeom prst="line">
            <a:avLst/>
          </a:prstGeom>
          <a:noFill/>
          <a:ln w="76200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38859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4800C5A8-32CD-46B0-B01E-53D07D2890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Implement Gradient Using Masks (cont’d)</a:t>
            </a:r>
          </a:p>
        </p:txBody>
      </p:sp>
      <p:sp>
        <p:nvSpPr>
          <p:cNvPr id="47107" name="Text Box 7">
            <a:extLst>
              <a:ext uri="{FF2B5EF4-FFF2-40B4-BE49-F238E27FC236}">
                <a16:creationId xmlns:a16="http://schemas.microsoft.com/office/drawing/2014/main" id="{500093B0-B2E4-4864-B593-FAF0C1D1CD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7888" y="1752600"/>
            <a:ext cx="30305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Other approximations</a:t>
            </a:r>
          </a:p>
        </p:txBody>
      </p:sp>
      <p:pic>
        <p:nvPicPr>
          <p:cNvPr id="47108" name="Picture 8">
            <a:extLst>
              <a:ext uri="{FF2B5EF4-FFF2-40B4-BE49-F238E27FC236}">
                <a16:creationId xmlns:a16="http://schemas.microsoft.com/office/drawing/2014/main" id="{CDA515B2-892D-40FE-9225-3EBDA8F8D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2551113"/>
            <a:ext cx="3806825" cy="17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47109" name="Picture 9">
            <a:extLst>
              <a:ext uri="{FF2B5EF4-FFF2-40B4-BE49-F238E27FC236}">
                <a16:creationId xmlns:a16="http://schemas.microsoft.com/office/drawing/2014/main" id="{21EC8B65-05EB-4649-B04C-6DC998170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4694238"/>
            <a:ext cx="3878262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47110" name="Text Box 10">
            <a:extLst>
              <a:ext uri="{FF2B5EF4-FFF2-40B4-BE49-F238E27FC236}">
                <a16:creationId xmlns:a16="http://schemas.microsoft.com/office/drawing/2014/main" id="{0CC0DB07-0C6C-4E8D-9DF4-54860D4102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9938" y="5856288"/>
            <a:ext cx="704850" cy="36671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Sobel</a:t>
            </a:r>
          </a:p>
        </p:txBody>
      </p:sp>
      <p:pic>
        <p:nvPicPr>
          <p:cNvPr id="47111" name="Picture 6">
            <a:extLst>
              <a:ext uri="{FF2B5EF4-FFF2-40B4-BE49-F238E27FC236}">
                <a16:creationId xmlns:a16="http://schemas.microsoft.com/office/drawing/2014/main" id="{4EDBA622-C785-4F74-AE35-6723EF252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138" y="4014788"/>
            <a:ext cx="268287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47112" name="Picture 6">
            <a:extLst>
              <a:ext uri="{FF2B5EF4-FFF2-40B4-BE49-F238E27FC236}">
                <a16:creationId xmlns:a16="http://schemas.microsoft.com/office/drawing/2014/main" id="{2324892D-6FF4-4448-8273-BBABB1D3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450" y="6203950"/>
            <a:ext cx="268288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47113" name="Picture 7">
            <a:extLst>
              <a:ext uri="{FF2B5EF4-FFF2-40B4-BE49-F238E27FC236}">
                <a16:creationId xmlns:a16="http://schemas.microsoft.com/office/drawing/2014/main" id="{5FFA2902-4C9A-4219-84B7-F2C37427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900" y="4071938"/>
            <a:ext cx="252413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47114" name="Picture 7">
            <a:extLst>
              <a:ext uri="{FF2B5EF4-FFF2-40B4-BE49-F238E27FC236}">
                <a16:creationId xmlns:a16="http://schemas.microsoft.com/office/drawing/2014/main" id="{F7B76F38-FB45-4A7A-B344-EA64EA040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675" y="6199188"/>
            <a:ext cx="25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47115" name="Text Box 10">
            <a:extLst>
              <a:ext uri="{FF2B5EF4-FFF2-40B4-BE49-F238E27FC236}">
                <a16:creationId xmlns:a16="http://schemas.microsoft.com/office/drawing/2014/main" id="{7BCE6B5F-4008-4307-B1ED-0115CE678A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6913" y="4025900"/>
            <a:ext cx="852487" cy="3698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Prewitt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D222F8D7-FF8A-422F-BF34-3F36039159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Example: Gradient Magnitude Image</a:t>
            </a:r>
          </a:p>
        </p:txBody>
      </p:sp>
      <p:pic>
        <p:nvPicPr>
          <p:cNvPr id="48131" name="Picture 4">
            <a:extLst>
              <a:ext uri="{FF2B5EF4-FFF2-40B4-BE49-F238E27FC236}">
                <a16:creationId xmlns:a16="http://schemas.microsoft.com/office/drawing/2014/main" id="{1A711C02-F015-4775-9F4F-7B4D40D81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988" y="3300413"/>
            <a:ext cx="2882900" cy="1930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2" descr="C:\Users\bebis\Desktop\Picture1.png">
            <a:extLst>
              <a:ext uri="{FF2B5EF4-FFF2-40B4-BE49-F238E27FC236}">
                <a16:creationId xmlns:a16="http://schemas.microsoft.com/office/drawing/2014/main" id="{B576E8DE-1B76-4D43-B701-62882FDA5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8" y="3300413"/>
            <a:ext cx="2938462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3" name="Picture 4">
            <a:extLst>
              <a:ext uri="{FF2B5EF4-FFF2-40B4-BE49-F238E27FC236}">
                <a16:creationId xmlns:a16="http://schemas.microsoft.com/office/drawing/2014/main" id="{54631F41-F04D-4487-B674-2647DC9D0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073275"/>
            <a:ext cx="2695575" cy="180022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4" name="Picture 5">
            <a:extLst>
              <a:ext uri="{FF2B5EF4-FFF2-40B4-BE49-F238E27FC236}">
                <a16:creationId xmlns:a16="http://schemas.microsoft.com/office/drawing/2014/main" id="{678EBBED-9674-41FE-A663-A9627F8B2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322763"/>
            <a:ext cx="2695575" cy="181451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8135" name="Object 1">
            <a:extLst>
              <a:ext uri="{FF2B5EF4-FFF2-40B4-BE49-F238E27FC236}">
                <a16:creationId xmlns:a16="http://schemas.microsoft.com/office/drawing/2014/main" id="{2A0FA6AD-B477-45C0-953B-4EF1550608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57800" y="4465638"/>
          <a:ext cx="46355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28600" imgH="419100" progId="Equation.DSMT4">
                  <p:embed/>
                </p:oleObj>
              </mc:Choice>
              <mc:Fallback>
                <p:oleObj name="Equation" r:id="rId7" imgW="228600" imgH="419100" progId="Equation.DSMT4">
                  <p:embed/>
                  <p:pic>
                    <p:nvPicPr>
                      <p:cNvPr id="48135" name="Object 1">
                        <a:extLst>
                          <a:ext uri="{FF2B5EF4-FFF2-40B4-BE49-F238E27FC236}">
                            <a16:creationId xmlns:a16="http://schemas.microsoft.com/office/drawing/2014/main" id="{2A0FA6AD-B477-45C0-953B-4EF15506085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4465638"/>
                        <a:ext cx="463550" cy="8509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6" name="Object 2">
            <a:extLst>
              <a:ext uri="{FF2B5EF4-FFF2-40B4-BE49-F238E27FC236}">
                <a16:creationId xmlns:a16="http://schemas.microsoft.com/office/drawing/2014/main" id="{DBF277FB-800B-41A1-84A6-5EC87CC980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0" y="2174875"/>
          <a:ext cx="465138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28501" imgH="393529" progId="Equation.DSMT4">
                  <p:embed/>
                </p:oleObj>
              </mc:Choice>
              <mc:Fallback>
                <p:oleObj name="Equation" r:id="rId9" imgW="228501" imgH="393529" progId="Equation.DSMT4">
                  <p:embed/>
                  <p:pic>
                    <p:nvPicPr>
                      <p:cNvPr id="48136" name="Object 2">
                        <a:extLst>
                          <a:ext uri="{FF2B5EF4-FFF2-40B4-BE49-F238E27FC236}">
                            <a16:creationId xmlns:a16="http://schemas.microsoft.com/office/drawing/2014/main" id="{DBF277FB-800B-41A1-84A6-5EC87CC9806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2174875"/>
                        <a:ext cx="465138" cy="79851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8137" name="Picture 4">
            <a:extLst>
              <a:ext uri="{FF2B5EF4-FFF2-40B4-BE49-F238E27FC236}">
                <a16:creationId xmlns:a16="http://schemas.microsoft.com/office/drawing/2014/main" id="{6E40C1C0-1B60-40A8-84E3-D021DD4FA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82" b="43347"/>
          <a:stretch>
            <a:fillRect/>
          </a:stretch>
        </p:blipFill>
        <p:spPr bwMode="auto">
          <a:xfrm>
            <a:off x="6777038" y="2214563"/>
            <a:ext cx="1573212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48138" name="TextBox 1">
            <a:extLst>
              <a:ext uri="{FF2B5EF4-FFF2-40B4-BE49-F238E27FC236}">
                <a16:creationId xmlns:a16="http://schemas.microsoft.com/office/drawing/2014/main" id="{BF67AF1A-E2E8-4AD6-BF45-7792EE82DB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2188" y="1685925"/>
            <a:ext cx="27717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Gradient Magnitude</a:t>
            </a:r>
          </a:p>
        </p:txBody>
      </p:sp>
      <p:cxnSp>
        <p:nvCxnSpPr>
          <p:cNvPr id="48139" name="Straight Arrow Connector 3">
            <a:extLst>
              <a:ext uri="{FF2B5EF4-FFF2-40B4-BE49-F238E27FC236}">
                <a16:creationId xmlns:a16="http://schemas.microsoft.com/office/drawing/2014/main" id="{F6E44BAE-9D94-40D2-85D1-C10D61F188B2}"/>
              </a:ext>
            </a:extLst>
          </p:cNvPr>
          <p:cNvCxnSpPr>
            <a:cxnSpLocks noChangeShapeType="1"/>
            <a:stCxn id="48133" idx="3"/>
          </p:cNvCxnSpPr>
          <p:nvPr/>
        </p:nvCxnSpPr>
        <p:spPr bwMode="auto">
          <a:xfrm>
            <a:off x="5895975" y="2973388"/>
            <a:ext cx="185738" cy="1141412"/>
          </a:xfrm>
          <a:prstGeom prst="straightConnector1">
            <a:avLst/>
          </a:prstGeom>
          <a:noFill/>
          <a:ln w="38100" cap="sq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140" name="Straight Arrow Connector 5">
            <a:extLst>
              <a:ext uri="{FF2B5EF4-FFF2-40B4-BE49-F238E27FC236}">
                <a16:creationId xmlns:a16="http://schemas.microsoft.com/office/drawing/2014/main" id="{BF18B21D-3A89-4888-AB2F-19CAF7E29674}"/>
              </a:ext>
            </a:extLst>
          </p:cNvPr>
          <p:cNvCxnSpPr>
            <a:cxnSpLocks noChangeShapeType="1"/>
            <a:stCxn id="48134" idx="3"/>
          </p:cNvCxnSpPr>
          <p:nvPr/>
        </p:nvCxnSpPr>
        <p:spPr bwMode="auto">
          <a:xfrm flipV="1">
            <a:off x="5895975" y="4114800"/>
            <a:ext cx="185738" cy="1116013"/>
          </a:xfrm>
          <a:prstGeom prst="straightConnector1">
            <a:avLst/>
          </a:prstGeom>
          <a:noFill/>
          <a:ln w="38100" cap="sq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141" name="TextBox 1">
            <a:extLst>
              <a:ext uri="{FF2B5EF4-FFF2-40B4-BE49-F238E27FC236}">
                <a16:creationId xmlns:a16="http://schemas.microsoft.com/office/drawing/2014/main" id="{A18D0129-F7DE-40CE-8266-8A07DDA13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8963" y="5316538"/>
            <a:ext cx="12493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(isotropic)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25116" y="1051309"/>
            <a:ext cx="4505960" cy="712253"/>
          </a:xfrm>
          <a:prstGeom prst="rect">
            <a:avLst/>
          </a:prstGeom>
        </p:spPr>
        <p:txBody>
          <a:bodyPr vert="horz" wrap="square" lIns="0" tIns="13331" rIns="0" bIns="0" rtlCol="0">
            <a:spAutoFit/>
          </a:bodyPr>
          <a:lstStyle/>
          <a:p>
            <a:pPr marL="12697">
              <a:spcBef>
                <a:spcPts val="105"/>
              </a:spcBef>
            </a:pPr>
            <a:r>
              <a:rPr sz="4400" spc="-95" dirty="0"/>
              <a:t>SPATIAL</a:t>
            </a:r>
            <a:r>
              <a:rPr sz="4400" spc="-300" dirty="0"/>
              <a:t> </a:t>
            </a:r>
            <a:r>
              <a:rPr sz="4400" spc="-70" dirty="0"/>
              <a:t>FILTER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1816354" y="2145285"/>
            <a:ext cx="5765800" cy="2427120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7" marR="5078" indent="639894" algn="just"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spatial filter </a:t>
            </a:r>
            <a:r>
              <a:rPr sz="2400" spc="-5" dirty="0">
                <a:latin typeface="Arial"/>
                <a:cs typeface="Arial"/>
              </a:rPr>
              <a:t>is just moving </a:t>
            </a:r>
            <a:r>
              <a:rPr sz="2400" dirty="0">
                <a:latin typeface="Arial"/>
                <a:cs typeface="Arial"/>
              </a:rPr>
              <a:t>the  filter mask from </a:t>
            </a:r>
            <a:r>
              <a:rPr sz="2400" spc="-5" dirty="0">
                <a:latin typeface="Arial"/>
                <a:cs typeface="Arial"/>
              </a:rPr>
              <a:t>point to point in an image.  The filter mask may be </a:t>
            </a:r>
            <a:r>
              <a:rPr sz="2400" dirty="0">
                <a:latin typeface="Arial"/>
                <a:cs typeface="Arial"/>
              </a:rPr>
              <a:t>3x3 mask </a:t>
            </a:r>
            <a:r>
              <a:rPr sz="2400" spc="-5" dirty="0">
                <a:latin typeface="Arial"/>
                <a:cs typeface="Arial"/>
              </a:rPr>
              <a:t>or 5x5  mask or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be </a:t>
            </a:r>
            <a:r>
              <a:rPr sz="2400" spc="-10" dirty="0">
                <a:latin typeface="Arial"/>
                <a:cs typeface="Arial"/>
              </a:rPr>
              <a:t>7x7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mask.</a:t>
            </a:r>
            <a:endParaRPr sz="2400">
              <a:latin typeface="Arial"/>
              <a:cs typeface="Arial"/>
            </a:endParaRPr>
          </a:p>
          <a:p>
            <a:pPr marL="76176">
              <a:spcBef>
                <a:spcPts val="550"/>
              </a:spcBef>
            </a:pPr>
            <a:r>
              <a:rPr sz="2400" b="1" spc="-5" dirty="0">
                <a:latin typeface="Times New Roman"/>
                <a:cs typeface="Times New Roman"/>
              </a:rPr>
              <a:t>Example</a:t>
            </a:r>
            <a:endParaRPr sz="2400">
              <a:latin typeface="Times New Roman"/>
              <a:cs typeface="Times New Roman"/>
            </a:endParaRPr>
          </a:p>
          <a:p>
            <a:pPr marL="158703">
              <a:spcBef>
                <a:spcPts val="600"/>
              </a:spcBef>
            </a:pPr>
            <a:r>
              <a:rPr sz="2400" spc="-10" dirty="0">
                <a:latin typeface="Arial"/>
                <a:cs typeface="Arial"/>
              </a:rPr>
              <a:t>3x3 </a:t>
            </a:r>
            <a:r>
              <a:rPr sz="2400" dirty="0">
                <a:latin typeface="Arial"/>
                <a:cs typeface="Arial"/>
              </a:rPr>
              <a:t>mask </a:t>
            </a:r>
            <a:r>
              <a:rPr sz="2400" spc="-5" dirty="0">
                <a:latin typeface="Arial"/>
                <a:cs typeface="Arial"/>
              </a:rPr>
              <a:t>in a </a:t>
            </a:r>
            <a:r>
              <a:rPr sz="2400" spc="-10" dirty="0">
                <a:latin typeface="Arial"/>
                <a:cs typeface="Arial"/>
              </a:rPr>
              <a:t>5x5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480050" y="3651250"/>
          <a:ext cx="1828798" cy="18287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7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F7E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F7E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F7E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F7E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F7E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7E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43B2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43B2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43B2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7E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7E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43B2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43B2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43B2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7E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7E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43B2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43B2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43B2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7E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7E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7E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7E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7E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7E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6" name="Rectangle 2">
            <a:extLst>
              <a:ext uri="{FF2B5EF4-FFF2-40B4-BE49-F238E27FC236}">
                <a16:creationId xmlns:a16="http://schemas.microsoft.com/office/drawing/2014/main" id="{C2DE5194-5FB0-4CC8-B8BB-7C408722E07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>
                <a:solidFill>
                  <a:schemeClr val="accent2"/>
                </a:solidFill>
              </a:rPr>
              <a:t>Gradient Operators</a:t>
            </a:r>
            <a:br>
              <a:rPr lang="en-US" altLang="en-US" sz="4000">
                <a:solidFill>
                  <a:schemeClr val="accent2"/>
                </a:solidFill>
              </a:rPr>
            </a:br>
            <a:endParaRPr lang="en-US" altLang="en-US" sz="4000">
              <a:solidFill>
                <a:schemeClr val="accent2"/>
              </a:solidFill>
            </a:endParaRPr>
          </a:p>
        </p:txBody>
      </p:sp>
      <p:sp>
        <p:nvSpPr>
          <p:cNvPr id="105477" name="Rectangle 3">
            <a:extLst>
              <a:ext uri="{FF2B5EF4-FFF2-40B4-BE49-F238E27FC236}">
                <a16:creationId xmlns:a16="http://schemas.microsoft.com/office/drawing/2014/main" id="{792115B0-5425-4A13-8B1B-6469F5BF87F4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85800" y="1371600"/>
            <a:ext cx="7696200" cy="12192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400"/>
              <a:t>Normally the smallest mask used is of size 3 x 3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400"/>
              <a:t>Based on the concept of approximating the gradient several</a:t>
            </a:r>
            <a:br>
              <a:rPr lang="en-US" altLang="en-US" sz="2400"/>
            </a:br>
            <a:r>
              <a:rPr lang="en-US" altLang="en-US" sz="2400"/>
              <a:t>spatial masks have been proposed: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400"/>
          </a:p>
        </p:txBody>
      </p:sp>
      <p:sp>
        <p:nvSpPr>
          <p:cNvPr id="105478" name="Line 4">
            <a:extLst>
              <a:ext uri="{FF2B5EF4-FFF2-40B4-BE49-F238E27FC236}">
                <a16:creationId xmlns:a16="http://schemas.microsoft.com/office/drawing/2014/main" id="{96BFA607-01D5-4CCA-8522-9B5D6FADEAC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38200"/>
            <a:ext cx="8229600" cy="0"/>
          </a:xfrm>
          <a:prstGeom prst="line">
            <a:avLst/>
          </a:prstGeom>
          <a:noFill/>
          <a:ln w="76200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105479" name="Picture 5">
            <a:extLst>
              <a:ext uri="{FF2B5EF4-FFF2-40B4-BE49-F238E27FC236}">
                <a16:creationId xmlns:a16="http://schemas.microsoft.com/office/drawing/2014/main" id="{58652C03-EAB1-410A-A03C-CFB0C1A35C61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6800" y="2590800"/>
            <a:ext cx="7086600" cy="3124200"/>
          </a:xfrm>
          <a:noFill/>
        </p:spPr>
      </p:pic>
    </p:spTree>
    <p:extLst>
      <p:ext uri="{BB962C8B-B14F-4D97-AF65-F5344CB8AC3E}">
        <p14:creationId xmlns:p14="http://schemas.microsoft.com/office/powerpoint/2010/main" val="23434343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0" name="Rectangle 2">
            <a:extLst>
              <a:ext uri="{FF2B5EF4-FFF2-40B4-BE49-F238E27FC236}">
                <a16:creationId xmlns:a16="http://schemas.microsoft.com/office/drawing/2014/main" id="{7E9D4183-ABE9-4586-9384-51CD82AC813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20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>
                <a:solidFill>
                  <a:schemeClr val="accent2"/>
                </a:solidFill>
              </a:rPr>
              <a:t>Gradient Operators</a:t>
            </a:r>
            <a:br>
              <a:rPr lang="en-US" altLang="en-US" sz="4000">
                <a:solidFill>
                  <a:schemeClr val="accent2"/>
                </a:solidFill>
              </a:rPr>
            </a:br>
            <a:endParaRPr lang="en-US" altLang="en-US" sz="4000">
              <a:solidFill>
                <a:schemeClr val="accent2"/>
              </a:solidFill>
            </a:endParaRPr>
          </a:p>
        </p:txBody>
      </p:sp>
      <p:pic>
        <p:nvPicPr>
          <p:cNvPr id="106501" name="Picture 3">
            <a:extLst>
              <a:ext uri="{FF2B5EF4-FFF2-40B4-BE49-F238E27FC236}">
                <a16:creationId xmlns:a16="http://schemas.microsoft.com/office/drawing/2014/main" id="{E5DC4AD4-DF62-4FF6-8403-C4EB8784F190}"/>
              </a:ext>
            </a:extLst>
          </p:cNvPr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371600"/>
            <a:ext cx="7772400" cy="4724400"/>
          </a:xfrm>
        </p:spPr>
      </p:pic>
      <p:sp>
        <p:nvSpPr>
          <p:cNvPr id="106502" name="Line 4">
            <a:extLst>
              <a:ext uri="{FF2B5EF4-FFF2-40B4-BE49-F238E27FC236}">
                <a16:creationId xmlns:a16="http://schemas.microsoft.com/office/drawing/2014/main" id="{FEF7C5D7-528C-40B7-96B4-54BCE9991B34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914400"/>
            <a:ext cx="8229600" cy="0"/>
          </a:xfrm>
          <a:prstGeom prst="line">
            <a:avLst/>
          </a:prstGeom>
          <a:noFill/>
          <a:ln w="76200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17172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4" name="Rectangle 2">
            <a:extLst>
              <a:ext uri="{FF2B5EF4-FFF2-40B4-BE49-F238E27FC236}">
                <a16:creationId xmlns:a16="http://schemas.microsoft.com/office/drawing/2014/main" id="{676C758C-39E9-4A8D-8C70-310AC369F8C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>
                <a:solidFill>
                  <a:schemeClr val="accent2"/>
                </a:solidFill>
              </a:rPr>
              <a:t>Gradient Processing (Example)</a:t>
            </a:r>
            <a:br>
              <a:rPr lang="en-US" altLang="en-US" sz="4000">
                <a:solidFill>
                  <a:schemeClr val="accent2"/>
                </a:solidFill>
              </a:rPr>
            </a:br>
            <a:endParaRPr lang="en-US" altLang="en-US" sz="4000">
              <a:solidFill>
                <a:schemeClr val="accent2"/>
              </a:solidFill>
            </a:endParaRPr>
          </a:p>
        </p:txBody>
      </p:sp>
      <p:pic>
        <p:nvPicPr>
          <p:cNvPr id="107525" name="Picture 3">
            <a:extLst>
              <a:ext uri="{FF2B5EF4-FFF2-40B4-BE49-F238E27FC236}">
                <a16:creationId xmlns:a16="http://schemas.microsoft.com/office/drawing/2014/main" id="{052AAF8E-66BE-480A-B459-89FD047E665E}"/>
              </a:ext>
            </a:extLst>
          </p:cNvPr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400" y="1295400"/>
            <a:ext cx="8077200" cy="4648200"/>
          </a:xfrm>
        </p:spPr>
      </p:pic>
      <p:sp>
        <p:nvSpPr>
          <p:cNvPr id="107526" name="Line 4">
            <a:extLst>
              <a:ext uri="{FF2B5EF4-FFF2-40B4-BE49-F238E27FC236}">
                <a16:creationId xmlns:a16="http://schemas.microsoft.com/office/drawing/2014/main" id="{73FE66C1-3BDA-4571-80BE-1C4F3EAF50A8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" y="990600"/>
            <a:ext cx="8229600" cy="0"/>
          </a:xfrm>
          <a:prstGeom prst="line">
            <a:avLst/>
          </a:prstGeom>
          <a:noFill/>
          <a:ln w="76200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68994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6EE9F31A-333E-4724-94A4-76366C15079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45720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en-US" altLang="en-US" sz="4000">
                <a:solidFill>
                  <a:schemeClr val="accent2"/>
                </a:solidFill>
              </a:rPr>
              <a:t>Mask used to estimate the Gradient</a:t>
            </a:r>
          </a:p>
        </p:txBody>
      </p:sp>
      <p:pic>
        <p:nvPicPr>
          <p:cNvPr id="109571" name="Picture 3">
            <a:extLst>
              <a:ext uri="{FF2B5EF4-FFF2-40B4-BE49-F238E27FC236}">
                <a16:creationId xmlns:a16="http://schemas.microsoft.com/office/drawing/2014/main" id="{28EF4AF9-47DD-43C9-8325-F97597A56913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3" t="33357" r="9074" b="28038"/>
          <a:stretch>
            <a:fillRect/>
          </a:stretch>
        </p:blipFill>
        <p:spPr>
          <a:xfrm>
            <a:off x="0" y="1920875"/>
            <a:ext cx="9144000" cy="4251325"/>
          </a:xfrm>
          <a:noFill/>
        </p:spPr>
      </p:pic>
      <p:sp>
        <p:nvSpPr>
          <p:cNvPr id="109572" name="Line 4">
            <a:extLst>
              <a:ext uri="{FF2B5EF4-FFF2-40B4-BE49-F238E27FC236}">
                <a16:creationId xmlns:a16="http://schemas.microsoft.com/office/drawing/2014/main" id="{7064A68E-DC47-4BE9-BCC3-8563DD120C2E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" y="1371600"/>
            <a:ext cx="8229600" cy="0"/>
          </a:xfrm>
          <a:prstGeom prst="line">
            <a:avLst/>
          </a:prstGeom>
          <a:noFill/>
          <a:ln w="76200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8838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Laplacian for image enhancement</a:t>
            </a:r>
          </a:p>
        </p:txBody>
      </p:sp>
      <p:pic>
        <p:nvPicPr>
          <p:cNvPr id="3175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85850"/>
            <a:ext cx="7315200" cy="542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1" name="Rectangle 5"/>
          <p:cNvSpPr>
            <a:spLocks noChangeArrowheads="1"/>
          </p:cNvSpPr>
          <p:nvPr/>
        </p:nvSpPr>
        <p:spPr bwMode="auto">
          <a:xfrm>
            <a:off x="6934200" y="6172200"/>
            <a:ext cx="9906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9834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4" name="Rectangle 2">
            <a:extLst>
              <a:ext uri="{FF2B5EF4-FFF2-40B4-BE49-F238E27FC236}">
                <a16:creationId xmlns:a16="http://schemas.microsoft.com/office/drawing/2014/main" id="{9FB5C774-B536-4397-8232-E64BAF47AC8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>
                <a:solidFill>
                  <a:schemeClr val="accent2"/>
                </a:solidFill>
              </a:rPr>
              <a:t>Laplacian for Image Enhancement</a:t>
            </a:r>
            <a:br>
              <a:rPr lang="en-US" altLang="en-US" sz="4000">
                <a:solidFill>
                  <a:schemeClr val="accent2"/>
                </a:solidFill>
              </a:rPr>
            </a:br>
            <a:endParaRPr lang="en-US" altLang="en-US" sz="4000">
              <a:solidFill>
                <a:schemeClr val="accent2"/>
              </a:solidFill>
            </a:endParaRPr>
          </a:p>
        </p:txBody>
      </p:sp>
      <p:pic>
        <p:nvPicPr>
          <p:cNvPr id="92165" name="Picture 3">
            <a:extLst>
              <a:ext uri="{FF2B5EF4-FFF2-40B4-BE49-F238E27FC236}">
                <a16:creationId xmlns:a16="http://schemas.microsoft.com/office/drawing/2014/main" id="{24DA86E1-E0C4-43FE-8B44-33194F98C8CC}"/>
              </a:ext>
            </a:extLst>
          </p:cNvPr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1447800"/>
            <a:ext cx="7772400" cy="4572000"/>
          </a:xfrm>
        </p:spPr>
      </p:pic>
      <p:sp>
        <p:nvSpPr>
          <p:cNvPr id="92166" name="Line 4">
            <a:extLst>
              <a:ext uri="{FF2B5EF4-FFF2-40B4-BE49-F238E27FC236}">
                <a16:creationId xmlns:a16="http://schemas.microsoft.com/office/drawing/2014/main" id="{ED03F4FB-39D4-4929-AD51-782CCBF8726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990600"/>
            <a:ext cx="8229600" cy="0"/>
          </a:xfrm>
          <a:prstGeom prst="line">
            <a:avLst/>
          </a:prstGeom>
          <a:noFill/>
          <a:ln w="76200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Laplacian for image enhancement</a:t>
            </a:r>
          </a:p>
        </p:txBody>
      </p:sp>
      <p:pic>
        <p:nvPicPr>
          <p:cNvPr id="32774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52600" y="1143000"/>
            <a:ext cx="5410200" cy="5334000"/>
          </a:xfrm>
        </p:spPr>
      </p:pic>
    </p:spTree>
    <p:extLst>
      <p:ext uri="{BB962C8B-B14F-4D97-AF65-F5344CB8AC3E}">
        <p14:creationId xmlns:p14="http://schemas.microsoft.com/office/powerpoint/2010/main" val="425616354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5E80AD27-54C2-413A-9621-1016CD31F1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Sharpening Filters - Example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6EEBDEF9-3BF9-40D9-9DEB-8BEB4A4874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200"/>
              <a:t>Note that the response of sharpening might be negative.</a:t>
            </a:r>
          </a:p>
          <a:p>
            <a:r>
              <a:rPr lang="en-US" altLang="en-US" sz="2200"/>
              <a:t>Values must be re-mapped to [0, 255]</a:t>
            </a:r>
          </a:p>
        </p:txBody>
      </p:sp>
      <p:pic>
        <p:nvPicPr>
          <p:cNvPr id="22532" name="Picture 7">
            <a:extLst>
              <a:ext uri="{FF2B5EF4-FFF2-40B4-BE49-F238E27FC236}">
                <a16:creationId xmlns:a16="http://schemas.microsoft.com/office/drawing/2014/main" id="{2649D3A4-C3A6-4F23-B762-2DFFF76E2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66135"/>
          <a:stretch>
            <a:fillRect/>
          </a:stretch>
        </p:blipFill>
        <p:spPr bwMode="auto">
          <a:xfrm>
            <a:off x="5016500" y="3629025"/>
            <a:ext cx="22098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8">
            <a:extLst>
              <a:ext uri="{FF2B5EF4-FFF2-40B4-BE49-F238E27FC236}">
                <a16:creationId xmlns:a16="http://schemas.microsoft.com/office/drawing/2014/main" id="{48A2A198-2199-4FD2-AA58-89E97B54E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2" r="23526" b="66258"/>
          <a:stretch>
            <a:fillRect/>
          </a:stretch>
        </p:blipFill>
        <p:spPr bwMode="auto">
          <a:xfrm>
            <a:off x="1066800" y="3581400"/>
            <a:ext cx="230505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4" name="Text Box 9">
            <a:extLst>
              <a:ext uri="{FF2B5EF4-FFF2-40B4-BE49-F238E27FC236}">
                <a16:creationId xmlns:a16="http://schemas.microsoft.com/office/drawing/2014/main" id="{D71D85E2-E7B4-4553-BFD5-B192F2DE61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5725" y="3284538"/>
            <a:ext cx="19129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/>
              <a:t>sharpened image</a:t>
            </a:r>
          </a:p>
        </p:txBody>
      </p:sp>
      <p:sp>
        <p:nvSpPr>
          <p:cNvPr id="22535" name="Text Box 10">
            <a:extLst>
              <a:ext uri="{FF2B5EF4-FFF2-40B4-BE49-F238E27FC236}">
                <a16:creationId xmlns:a16="http://schemas.microsoft.com/office/drawing/2014/main" id="{27E37E8E-0879-4CD8-A7D6-DED92D072F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3200400"/>
            <a:ext cx="14001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/>
              <a:t>input image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041ABAF-6478-4A7E-A250-D7EF966FD852}" type="datetime1">
              <a:rPr lang="en-US" sz="1400" b="0" smtClean="0">
                <a:solidFill>
                  <a:srgbClr val="000000"/>
                </a:solidFill>
              </a:rPr>
              <a:pPr eaLnBrk="1" hangingPunct="1"/>
              <a:t>1/15/2021</a:t>
            </a:fld>
            <a:endParaRPr lang="en-US" sz="1400" b="0">
              <a:solidFill>
                <a:srgbClr val="000000"/>
              </a:solidFill>
            </a:endParaRPr>
          </a:p>
        </p:txBody>
      </p:sp>
      <p:sp>
        <p:nvSpPr>
          <p:cNvPr id="34819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b="0">
                <a:solidFill>
                  <a:srgbClr val="000000"/>
                </a:solidFill>
              </a:rPr>
              <a:t>Digital Image Processing</a:t>
            </a:r>
          </a:p>
        </p:txBody>
      </p:sp>
      <p:sp>
        <p:nvSpPr>
          <p:cNvPr id="3482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9B45C12-BDD3-41BF-9092-0EB728976A6D}" type="slidenum">
              <a:rPr lang="en-US" sz="1400" b="0" smtClean="0">
                <a:solidFill>
                  <a:srgbClr val="000000"/>
                </a:solidFill>
              </a:rPr>
              <a:pPr eaLnBrk="1" hangingPunct="1"/>
              <a:t>98</a:t>
            </a:fld>
            <a:endParaRPr lang="en-US" sz="1400" b="0">
              <a:solidFill>
                <a:srgbClr val="000000"/>
              </a:solidFill>
            </a:endParaRPr>
          </a:p>
        </p:txBody>
      </p:sp>
      <p:sp>
        <p:nvSpPr>
          <p:cNvPr id="348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Laplacian for image enhancement (example)</a:t>
            </a:r>
          </a:p>
        </p:txBody>
      </p:sp>
      <p:pic>
        <p:nvPicPr>
          <p:cNvPr id="34822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38288" y="990600"/>
            <a:ext cx="5991225" cy="5562600"/>
          </a:xfrm>
          <a:noFill/>
        </p:spPr>
      </p:pic>
    </p:spTree>
    <p:extLst>
      <p:ext uri="{BB962C8B-B14F-4D97-AF65-F5344CB8AC3E}">
        <p14:creationId xmlns:p14="http://schemas.microsoft.com/office/powerpoint/2010/main" val="174215283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>
            <a:extLst>
              <a:ext uri="{FF2B5EF4-FFF2-40B4-BE49-F238E27FC236}">
                <a16:creationId xmlns:a16="http://schemas.microsoft.com/office/drawing/2014/main" id="{60E05544-7BF2-4F2E-B4A9-3E47B6F42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Example: Laplacian vs Gradient</a:t>
            </a:r>
          </a:p>
        </p:txBody>
      </p:sp>
      <p:pic>
        <p:nvPicPr>
          <p:cNvPr id="51203" name="Content Placeholder 3" descr="chess">
            <a:extLst>
              <a:ext uri="{FF2B5EF4-FFF2-40B4-BE49-F238E27FC236}">
                <a16:creationId xmlns:a16="http://schemas.microsoft.com/office/drawing/2014/main" id="{66DD8A15-8CCA-4EBD-AB79-A23CC4A34C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3035300"/>
            <a:ext cx="2298700" cy="1854200"/>
          </a:xfrm>
          <a:noFill/>
        </p:spPr>
      </p:pic>
      <p:pic>
        <p:nvPicPr>
          <p:cNvPr id="51204" name="Picture 6" descr="chesslapmax">
            <a:extLst>
              <a:ext uri="{FF2B5EF4-FFF2-40B4-BE49-F238E27FC236}">
                <a16:creationId xmlns:a16="http://schemas.microsoft.com/office/drawing/2014/main" id="{46E50B15-1A5A-4131-9AD0-BE3D00D66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725" y="3071813"/>
            <a:ext cx="2298700" cy="185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5" name="Picture 7" descr="chesssobel">
            <a:extLst>
              <a:ext uri="{FF2B5EF4-FFF2-40B4-BE49-F238E27FC236}">
                <a16:creationId xmlns:a16="http://schemas.microsoft.com/office/drawing/2014/main" id="{89B3AEB2-F910-428F-8A85-A7BBD48B0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071813"/>
            <a:ext cx="2298700" cy="185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6" name="TextBox 6">
            <a:extLst>
              <a:ext uri="{FF2B5EF4-FFF2-40B4-BE49-F238E27FC236}">
                <a16:creationId xmlns:a16="http://schemas.microsoft.com/office/drawing/2014/main" id="{52061FF5-5E42-4836-AFF7-D24F2AFE0F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0025" y="2620963"/>
            <a:ext cx="13954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Laplacian</a:t>
            </a:r>
          </a:p>
        </p:txBody>
      </p:sp>
      <p:sp>
        <p:nvSpPr>
          <p:cNvPr id="51207" name="TextBox 7">
            <a:extLst>
              <a:ext uri="{FF2B5EF4-FFF2-40B4-BE49-F238E27FC236}">
                <a16:creationId xmlns:a16="http://schemas.microsoft.com/office/drawing/2014/main" id="{79C655A4-588A-4EA6-BF0A-623647D544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2543175"/>
            <a:ext cx="885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Sobel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7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8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9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10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1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3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14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15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16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18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17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1_Contemporary">
  <a:themeElements>
    <a:clrScheme name="Contemporary 1">
      <a:dk1>
        <a:srgbClr val="000000"/>
      </a:dk1>
      <a:lt1>
        <a:srgbClr val="FFFFFF"/>
      </a:lt1>
      <a:dk2>
        <a:srgbClr val="0066CC"/>
      </a:dk2>
      <a:lt2>
        <a:srgbClr val="CBCBCB"/>
      </a:lt2>
      <a:accent1>
        <a:srgbClr val="009999"/>
      </a:accent1>
      <a:accent2>
        <a:srgbClr val="FF9933"/>
      </a:accent2>
      <a:accent3>
        <a:srgbClr val="AAB8E2"/>
      </a:accent3>
      <a:accent4>
        <a:srgbClr val="DADADA"/>
      </a:accent4>
      <a:accent5>
        <a:srgbClr val="AACACA"/>
      </a:accent5>
      <a:accent6>
        <a:srgbClr val="E78A2D"/>
      </a:accent6>
      <a:hlink>
        <a:srgbClr val="330099"/>
      </a:hlink>
      <a:folHlink>
        <a:srgbClr val="CBCBCB"/>
      </a:folHlink>
    </a:clrScheme>
    <a:fontScheme name="Contemporary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4.xml><?xml version="1.0" encoding="utf-8"?>
<a:theme xmlns:a="http://schemas.openxmlformats.org/drawingml/2006/main" name="2_Contemporary">
  <a:themeElements>
    <a:clrScheme name="Contemporary 1">
      <a:dk1>
        <a:srgbClr val="000000"/>
      </a:dk1>
      <a:lt1>
        <a:srgbClr val="FFFFFF"/>
      </a:lt1>
      <a:dk2>
        <a:srgbClr val="0066CC"/>
      </a:dk2>
      <a:lt2>
        <a:srgbClr val="CBCBCB"/>
      </a:lt2>
      <a:accent1>
        <a:srgbClr val="009999"/>
      </a:accent1>
      <a:accent2>
        <a:srgbClr val="FF9933"/>
      </a:accent2>
      <a:accent3>
        <a:srgbClr val="AAB8E2"/>
      </a:accent3>
      <a:accent4>
        <a:srgbClr val="DADADA"/>
      </a:accent4>
      <a:accent5>
        <a:srgbClr val="AACACA"/>
      </a:accent5>
      <a:accent6>
        <a:srgbClr val="E78A2D"/>
      </a:accent6>
      <a:hlink>
        <a:srgbClr val="330099"/>
      </a:hlink>
      <a:folHlink>
        <a:srgbClr val="CBCBCB"/>
      </a:folHlink>
    </a:clrScheme>
    <a:fontScheme name="Contemporary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mporary">
  <a:themeElements>
    <a:clrScheme name="Contemporary 1">
      <a:dk1>
        <a:srgbClr val="000000"/>
      </a:dk1>
      <a:lt1>
        <a:srgbClr val="FFFFFF"/>
      </a:lt1>
      <a:dk2>
        <a:srgbClr val="0066CC"/>
      </a:dk2>
      <a:lt2>
        <a:srgbClr val="CBCBCB"/>
      </a:lt2>
      <a:accent1>
        <a:srgbClr val="009999"/>
      </a:accent1>
      <a:accent2>
        <a:srgbClr val="FF9933"/>
      </a:accent2>
      <a:accent3>
        <a:srgbClr val="AAB8E2"/>
      </a:accent3>
      <a:accent4>
        <a:srgbClr val="DADADA"/>
      </a:accent4>
      <a:accent5>
        <a:srgbClr val="AACACA"/>
      </a:accent5>
      <a:accent6>
        <a:srgbClr val="E78A2D"/>
      </a:accent6>
      <a:hlink>
        <a:srgbClr val="330099"/>
      </a:hlink>
      <a:folHlink>
        <a:srgbClr val="CBCBCB"/>
      </a:folHlink>
    </a:clrScheme>
    <a:fontScheme name="Contemporary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3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4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5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3318</Words>
  <Application>Microsoft Office PowerPoint</Application>
  <PresentationFormat>On-screen Show (4:3)</PresentationFormat>
  <Paragraphs>735</Paragraphs>
  <Slides>103</Slides>
  <Notes>53</Notes>
  <HiddenSlides>6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24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103</vt:i4>
      </vt:variant>
    </vt:vector>
  </HeadingPairs>
  <TitlesOfParts>
    <vt:vector size="138" baseType="lpstr">
      <vt:lpstr>Arial</vt:lpstr>
      <vt:lpstr>Arial Black</vt:lpstr>
      <vt:lpstr>Calibri</vt:lpstr>
      <vt:lpstr>Comic Sans MS</vt:lpstr>
      <vt:lpstr>Garamond</vt:lpstr>
      <vt:lpstr>Times New Roman</vt:lpstr>
      <vt:lpstr>Wingdings</vt:lpstr>
      <vt:lpstr>Office Theme</vt:lpstr>
      <vt:lpstr>Default Design</vt:lpstr>
      <vt:lpstr>Contemporary</vt:lpstr>
      <vt:lpstr>1_Office Theme</vt:lpstr>
      <vt:lpstr>1_Default Design</vt:lpstr>
      <vt:lpstr>2_Default Design</vt:lpstr>
      <vt:lpstr>3_Default Design</vt:lpstr>
      <vt:lpstr>4_Default Design</vt:lpstr>
      <vt:lpstr>5_Default Design</vt:lpstr>
      <vt:lpstr>7_Default Design</vt:lpstr>
      <vt:lpstr>Edge</vt:lpstr>
      <vt:lpstr>8_Default Design</vt:lpstr>
      <vt:lpstr>9_Default Design</vt:lpstr>
      <vt:lpstr>10_Default Design</vt:lpstr>
      <vt:lpstr>11_Default Design</vt:lpstr>
      <vt:lpstr>12_Default Design</vt:lpstr>
      <vt:lpstr>13_Default Design</vt:lpstr>
      <vt:lpstr>14_Default Design</vt:lpstr>
      <vt:lpstr>15_Default Design</vt:lpstr>
      <vt:lpstr>16_Default Design</vt:lpstr>
      <vt:lpstr>18_Default Design</vt:lpstr>
      <vt:lpstr>17_Default Design</vt:lpstr>
      <vt:lpstr>1_Contemporary</vt:lpstr>
      <vt:lpstr>2_Contemporary</vt:lpstr>
      <vt:lpstr>Equation</vt:lpstr>
      <vt:lpstr>Microsoft Equation 3.0</vt:lpstr>
      <vt:lpstr>MathType 5.0 Equation</vt:lpstr>
      <vt:lpstr>MathType 6.0 Equation</vt:lpstr>
      <vt:lpstr>PowerPoint Presentation</vt:lpstr>
      <vt:lpstr>IMAGE ENHANCEMENT</vt:lpstr>
      <vt:lpstr>IMAGE ENHANCEMENT  TECHNIQUES</vt:lpstr>
      <vt:lpstr>Introduction To Filters</vt:lpstr>
      <vt:lpstr>Spatial Filtering</vt:lpstr>
      <vt:lpstr>Spatial Filtering</vt:lpstr>
      <vt:lpstr>Local enhancement through spatial filtering</vt:lpstr>
      <vt:lpstr>Spatial Filtering (cont’d)</vt:lpstr>
      <vt:lpstr>SPATIAL FILTER</vt:lpstr>
      <vt:lpstr>Spatial filtering - Operation</vt:lpstr>
      <vt:lpstr>Simple Neighbourhood Operations Example</vt:lpstr>
      <vt:lpstr>The Spatial Filtering Process</vt:lpstr>
      <vt:lpstr>The Approaches  of Spatial Filtering</vt:lpstr>
      <vt:lpstr>PowerPoint Presentation</vt:lpstr>
      <vt:lpstr>Types Of Spatial Filters</vt:lpstr>
      <vt:lpstr>Linear vs Non-Linear Spatial Filtering Methods</vt:lpstr>
      <vt:lpstr>PowerPoint Presentation</vt:lpstr>
      <vt:lpstr>PowerPoint Presentation</vt:lpstr>
      <vt:lpstr>Spatial Filter Expression</vt:lpstr>
      <vt:lpstr>PowerPoint Presentation</vt:lpstr>
      <vt:lpstr>Basics of Spatial Filtering</vt:lpstr>
      <vt:lpstr>Strange Things Happen At The Edges!</vt:lpstr>
      <vt:lpstr>Strange Things Happen At The Edges! </vt:lpstr>
      <vt:lpstr>Mask Operation Near the Image Border </vt:lpstr>
      <vt:lpstr>Spatial Correlation &amp;  Convolution</vt:lpstr>
      <vt:lpstr>PowerPoint Presentation</vt:lpstr>
      <vt:lpstr>Correlation (cont’d)</vt:lpstr>
      <vt:lpstr>Correlation &amp; Convolution</vt:lpstr>
      <vt:lpstr>Correlation</vt:lpstr>
      <vt:lpstr>Convolution</vt:lpstr>
      <vt:lpstr>Vector Representation Of  Linear Filtering</vt:lpstr>
      <vt:lpstr>Smoothing Spatial Filters</vt:lpstr>
      <vt:lpstr>Spatial filtering for Smoothing (example)</vt:lpstr>
      <vt:lpstr>Spatial filtering for Smoothing (example)</vt:lpstr>
      <vt:lpstr>Spatial filtering for Smoothing (example)</vt:lpstr>
      <vt:lpstr>TYPES OF SMOOTHING  FREQUENCY FILTER</vt:lpstr>
      <vt:lpstr>Smoothing With Linear Filter</vt:lpstr>
      <vt:lpstr>Smoothing Spatial Filters</vt:lpstr>
      <vt:lpstr>Smoothing Filters </vt:lpstr>
      <vt:lpstr>Smoothing Filters: Averaging</vt:lpstr>
      <vt:lpstr>Smoothing Spatial Filtering</vt:lpstr>
      <vt:lpstr>Smoothing Filters: Averaging (cont’d)</vt:lpstr>
      <vt:lpstr>Weighted Smoothing Filters</vt:lpstr>
      <vt:lpstr>Smoothing Filters: Averaging (cont’d)</vt:lpstr>
      <vt:lpstr>Smoothing filters: Gaussian</vt:lpstr>
      <vt:lpstr>Order-statistics filtering</vt:lpstr>
      <vt:lpstr>Non- Linear Spatial  Filter(order Statistic Filter)</vt:lpstr>
      <vt:lpstr>Median Filtering</vt:lpstr>
      <vt:lpstr>Median Filtering (example)</vt:lpstr>
      <vt:lpstr>Median Filter Examples</vt:lpstr>
      <vt:lpstr>Median Filter Examples</vt:lpstr>
      <vt:lpstr>Median Filter Properties</vt:lpstr>
      <vt:lpstr>PowerPoint Presentation</vt:lpstr>
      <vt:lpstr>PowerPoint Presentation</vt:lpstr>
      <vt:lpstr>Smoothing filters: Gaussian</vt:lpstr>
      <vt:lpstr>Smoothing filters: Gaussian (cont’d)</vt:lpstr>
      <vt:lpstr>Smoothing filters: Gaussian (cont’d)</vt:lpstr>
      <vt:lpstr>Averaging vs Gaussian Smoothing</vt:lpstr>
      <vt:lpstr>Comparison of Mean, Gaussian, and Median</vt:lpstr>
      <vt:lpstr>Comparison of Mean, Gaussian, and Median</vt:lpstr>
      <vt:lpstr>Comparison of Mean, Gaussian, and Median </vt:lpstr>
      <vt:lpstr>Common Problems</vt:lpstr>
      <vt:lpstr>Spatial filtering for image sharpening </vt:lpstr>
      <vt:lpstr>PowerPoint Presentation</vt:lpstr>
      <vt:lpstr>Spatial filtering for image sharpening</vt:lpstr>
      <vt:lpstr>Derivatives </vt:lpstr>
      <vt:lpstr>Derivatives </vt:lpstr>
      <vt:lpstr>First and second order derivatives</vt:lpstr>
      <vt:lpstr>Comparison between f" and f´ </vt:lpstr>
      <vt:lpstr>PowerPoint Presentation</vt:lpstr>
      <vt:lpstr>PowerPoint Presentation</vt:lpstr>
      <vt:lpstr>Sharpening Filters</vt:lpstr>
      <vt:lpstr> Image Sharpening Based on Unsharp Masking </vt:lpstr>
      <vt:lpstr>Sharpening Filters: Unsharp Masking</vt:lpstr>
      <vt:lpstr>Sharpening Filters: High Boost</vt:lpstr>
      <vt:lpstr>High Boost Filtering </vt:lpstr>
      <vt:lpstr>Sharpening Filters: High Boost (cont’d)</vt:lpstr>
      <vt:lpstr>High Boost Filtering Masks </vt:lpstr>
      <vt:lpstr>Sharpening Filters: High Boost (cont’d)</vt:lpstr>
      <vt:lpstr>1st Derivative Filtering</vt:lpstr>
      <vt:lpstr>Gradient</vt:lpstr>
      <vt:lpstr>Gradient (cont’d)</vt:lpstr>
      <vt:lpstr>Example: visualize partial derivatives</vt:lpstr>
      <vt:lpstr>1st Derivative Filtering (cont…)</vt:lpstr>
      <vt:lpstr>1st Derivative Filtering (cont…)</vt:lpstr>
      <vt:lpstr>1st Derivative Filtering (cont…)</vt:lpstr>
      <vt:lpstr>Gradient Operators </vt:lpstr>
      <vt:lpstr>Implement Gradient Using Masks (cont’d)</vt:lpstr>
      <vt:lpstr>Example: Gradient Magnitude Image</vt:lpstr>
      <vt:lpstr>Gradient Operators </vt:lpstr>
      <vt:lpstr>Gradient Operators </vt:lpstr>
      <vt:lpstr>Gradient Processing (Example) </vt:lpstr>
      <vt:lpstr>Mask used to estimate the Gradient</vt:lpstr>
      <vt:lpstr>Laplacian for image enhancement</vt:lpstr>
      <vt:lpstr>Laplacian for Image Enhancement </vt:lpstr>
      <vt:lpstr>Laplacian for image enhancement</vt:lpstr>
      <vt:lpstr>Sharpening Filters - Example</vt:lpstr>
      <vt:lpstr>Laplacian for image enhancement (example)</vt:lpstr>
      <vt:lpstr>Example: Laplacian vs Gradient</vt:lpstr>
      <vt:lpstr>Combining Spatial Enhancement Methods (cont…)</vt:lpstr>
      <vt:lpstr>Combining Spatial Enhancement Methods (cont…)</vt:lpstr>
      <vt:lpstr>Combining Spatial Enhancement Methods (cont…)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Sindhu</dc:creator>
  <cp:lastModifiedBy>HOME</cp:lastModifiedBy>
  <cp:revision>32</cp:revision>
  <dcterms:created xsi:type="dcterms:W3CDTF">2020-01-02T01:09:37Z</dcterms:created>
  <dcterms:modified xsi:type="dcterms:W3CDTF">2021-01-15T08:29:43Z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2017-12-21T00:00:00Z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2020-01-02T00:00:00Z</vt:filetime>
  </property>
</Properties>
</file>